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6" r:id="rId2"/>
    <p:sldId id="257" r:id="rId3"/>
    <p:sldId id="268" r:id="rId4"/>
    <p:sldId id="258" r:id="rId5"/>
    <p:sldId id="259" r:id="rId6"/>
    <p:sldId id="260" r:id="rId7"/>
    <p:sldId id="261" r:id="rId8"/>
    <p:sldId id="262" r:id="rId9"/>
    <p:sldId id="263" r:id="rId10"/>
    <p:sldId id="264" r:id="rId11"/>
    <p:sldId id="265" r:id="rId12"/>
    <p:sldId id="266" r:id="rId13"/>
    <p:sldId id="267"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5" r:id="rId30"/>
    <p:sldId id="286" r:id="rId31"/>
    <p:sldId id="287" r:id="rId32"/>
    <p:sldId id="288" r:id="rId33"/>
    <p:sldId id="289" r:id="rId34"/>
    <p:sldId id="284" r:id="rId35"/>
    <p:sldId id="290" r:id="rId36"/>
    <p:sldId id="291" r:id="rId37"/>
    <p:sldId id="292" r:id="rId38"/>
    <p:sldId id="293" r:id="rId39"/>
    <p:sldId id="294" r:id="rId40"/>
    <p:sldId id="295" r:id="rId41"/>
    <p:sldId id="296" r:id="rId42"/>
    <p:sldId id="297" r:id="rId43"/>
    <p:sldId id="298" r:id="rId44"/>
    <p:sldId id="299" r:id="rId45"/>
    <p:sldId id="300"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imee Hemmings" initials="AH" lastIdx="1" clrIdx="0">
    <p:extLst>
      <p:ext uri="{19B8F6BF-5375-455C-9EA6-DF929625EA0E}">
        <p15:presenceInfo xmlns:p15="http://schemas.microsoft.com/office/powerpoint/2012/main" userId="336d05e7cf2d86a6"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00" autoAdjust="0"/>
    <p:restoredTop sz="94660"/>
  </p:normalViewPr>
  <p:slideViewPr>
    <p:cSldViewPr snapToGrid="0">
      <p:cViewPr varScale="1">
        <p:scale>
          <a:sx n="95" d="100"/>
          <a:sy n="95" d="100"/>
        </p:scale>
        <p:origin x="58" y="63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imee Hemmings" userId="336d05e7cf2d86a6" providerId="LiveId" clId="{6CF37F1D-DA20-4104-947B-C3ACBF9C76EB}"/>
    <pc:docChg chg="modSld sldOrd">
      <pc:chgData name="Aimee Hemmings" userId="336d05e7cf2d86a6" providerId="LiveId" clId="{6CF37F1D-DA20-4104-947B-C3ACBF9C76EB}" dt="2025-07-11T08:11:46.063" v="77" actId="313"/>
      <pc:docMkLst>
        <pc:docMk/>
      </pc:docMkLst>
      <pc:sldChg chg="ord">
        <pc:chgData name="Aimee Hemmings" userId="336d05e7cf2d86a6" providerId="LiveId" clId="{6CF37F1D-DA20-4104-947B-C3ACBF9C76EB}" dt="2025-07-11T08:07:52.298" v="1"/>
        <pc:sldMkLst>
          <pc:docMk/>
          <pc:sldMk cId="3558978240" sldId="285"/>
        </pc:sldMkLst>
      </pc:sldChg>
      <pc:sldChg chg="ord">
        <pc:chgData name="Aimee Hemmings" userId="336d05e7cf2d86a6" providerId="LiveId" clId="{6CF37F1D-DA20-4104-947B-C3ACBF9C76EB}" dt="2025-07-11T08:08:07.530" v="3"/>
        <pc:sldMkLst>
          <pc:docMk/>
          <pc:sldMk cId="3069930286" sldId="286"/>
        </pc:sldMkLst>
      </pc:sldChg>
      <pc:sldChg chg="ord">
        <pc:chgData name="Aimee Hemmings" userId="336d05e7cf2d86a6" providerId="LiveId" clId="{6CF37F1D-DA20-4104-947B-C3ACBF9C76EB}" dt="2025-07-11T08:08:14.779" v="5"/>
        <pc:sldMkLst>
          <pc:docMk/>
          <pc:sldMk cId="1464766054" sldId="287"/>
        </pc:sldMkLst>
      </pc:sldChg>
      <pc:sldChg chg="ord">
        <pc:chgData name="Aimee Hemmings" userId="336d05e7cf2d86a6" providerId="LiveId" clId="{6CF37F1D-DA20-4104-947B-C3ACBF9C76EB}" dt="2025-07-11T08:08:26.798" v="7"/>
        <pc:sldMkLst>
          <pc:docMk/>
          <pc:sldMk cId="3498660768" sldId="288"/>
        </pc:sldMkLst>
      </pc:sldChg>
      <pc:sldChg chg="ord">
        <pc:chgData name="Aimee Hemmings" userId="336d05e7cf2d86a6" providerId="LiveId" clId="{6CF37F1D-DA20-4104-947B-C3ACBF9C76EB}" dt="2025-07-11T08:08:28.639" v="9"/>
        <pc:sldMkLst>
          <pc:docMk/>
          <pc:sldMk cId="1144536792" sldId="289"/>
        </pc:sldMkLst>
      </pc:sldChg>
      <pc:sldChg chg="modSp">
        <pc:chgData name="Aimee Hemmings" userId="336d05e7cf2d86a6" providerId="LiveId" clId="{6CF37F1D-DA20-4104-947B-C3ACBF9C76EB}" dt="2025-07-11T08:11:46.063" v="77" actId="313"/>
        <pc:sldMkLst>
          <pc:docMk/>
          <pc:sldMk cId="1077570459" sldId="298"/>
        </pc:sldMkLst>
        <pc:spChg chg="mod">
          <ac:chgData name="Aimee Hemmings" userId="336d05e7cf2d86a6" providerId="LiveId" clId="{6CF37F1D-DA20-4104-947B-C3ACBF9C76EB}" dt="2025-07-11T08:11:46.063" v="77" actId="313"/>
          <ac:spMkLst>
            <pc:docMk/>
            <pc:sldMk cId="1077570459" sldId="298"/>
            <ac:spMk id="14" creationId="{8CAEAAD6-07E9-4030-8585-C10D1D1E509E}"/>
          </ac:spMkLst>
        </pc:spChg>
      </pc:sldChg>
    </pc:docChg>
  </pc:docChgLst>
  <pc:docChgLst>
    <pc:chgData name="Aimee Hemmings" userId="336d05e7cf2d86a6" providerId="LiveId" clId="{3C441230-FAB6-46DC-A24D-7956CFCBDA24}"/>
    <pc:docChg chg="undo custSel addSld delSld modSld">
      <pc:chgData name="Aimee Hemmings" userId="336d05e7cf2d86a6" providerId="LiveId" clId="{3C441230-FAB6-46DC-A24D-7956CFCBDA24}" dt="2025-07-03T19:06:58.247" v="865"/>
      <pc:docMkLst>
        <pc:docMk/>
      </pc:docMkLst>
      <pc:sldChg chg="modSp">
        <pc:chgData name="Aimee Hemmings" userId="336d05e7cf2d86a6" providerId="LiveId" clId="{3C441230-FAB6-46DC-A24D-7956CFCBDA24}" dt="2025-07-03T16:38:42.596" v="116" actId="20577"/>
        <pc:sldMkLst>
          <pc:docMk/>
          <pc:sldMk cId="1751436717" sldId="258"/>
        </pc:sldMkLst>
        <pc:spChg chg="mod">
          <ac:chgData name="Aimee Hemmings" userId="336d05e7cf2d86a6" providerId="LiveId" clId="{3C441230-FAB6-46DC-A24D-7956CFCBDA24}" dt="2025-07-03T16:38:42.596" v="116" actId="20577"/>
          <ac:spMkLst>
            <pc:docMk/>
            <pc:sldMk cId="1751436717" sldId="258"/>
            <ac:spMk id="6" creationId="{02BCFEEE-12F4-45C7-A005-4117E63DDAD9}"/>
          </ac:spMkLst>
        </pc:spChg>
      </pc:sldChg>
      <pc:sldChg chg="modSp">
        <pc:chgData name="Aimee Hemmings" userId="336d05e7cf2d86a6" providerId="LiveId" clId="{3C441230-FAB6-46DC-A24D-7956CFCBDA24}" dt="2025-07-03T16:39:09.671" v="120" actId="20577"/>
        <pc:sldMkLst>
          <pc:docMk/>
          <pc:sldMk cId="217240634" sldId="261"/>
        </pc:sldMkLst>
        <pc:spChg chg="mod">
          <ac:chgData name="Aimee Hemmings" userId="336d05e7cf2d86a6" providerId="LiveId" clId="{3C441230-FAB6-46DC-A24D-7956CFCBDA24}" dt="2025-07-03T16:39:09.671" v="120" actId="20577"/>
          <ac:spMkLst>
            <pc:docMk/>
            <pc:sldMk cId="217240634" sldId="261"/>
            <ac:spMk id="3" creationId="{2B4E5965-A084-4126-986D-D77EC66631AB}"/>
          </ac:spMkLst>
        </pc:spChg>
      </pc:sldChg>
      <pc:sldChg chg="addSp delSp modSp mod addAnim delAnim">
        <pc:chgData name="Aimee Hemmings" userId="336d05e7cf2d86a6" providerId="LiveId" clId="{3C441230-FAB6-46DC-A24D-7956CFCBDA24}" dt="2025-07-03T16:39:47.615" v="131" actId="20577"/>
        <pc:sldMkLst>
          <pc:docMk/>
          <pc:sldMk cId="862949819" sldId="262"/>
        </pc:sldMkLst>
        <pc:spChg chg="add del mod">
          <ac:chgData name="Aimee Hemmings" userId="336d05e7cf2d86a6" providerId="LiveId" clId="{3C441230-FAB6-46DC-A24D-7956CFCBDA24}" dt="2025-07-03T16:39:47.615" v="131" actId="20577"/>
          <ac:spMkLst>
            <pc:docMk/>
            <pc:sldMk cId="862949819" sldId="262"/>
            <ac:spMk id="3" creationId="{E5C775DA-B5F9-4637-8C8D-547D05A9B3C4}"/>
          </ac:spMkLst>
        </pc:spChg>
      </pc:sldChg>
      <pc:sldChg chg="modSp">
        <pc:chgData name="Aimee Hemmings" userId="336d05e7cf2d86a6" providerId="LiveId" clId="{3C441230-FAB6-46DC-A24D-7956CFCBDA24}" dt="2025-07-03T16:40:16.037" v="135" actId="20577"/>
        <pc:sldMkLst>
          <pc:docMk/>
          <pc:sldMk cId="667590857" sldId="266"/>
        </pc:sldMkLst>
        <pc:spChg chg="mod">
          <ac:chgData name="Aimee Hemmings" userId="336d05e7cf2d86a6" providerId="LiveId" clId="{3C441230-FAB6-46DC-A24D-7956CFCBDA24}" dt="2025-07-03T16:40:16.037" v="135" actId="20577"/>
          <ac:spMkLst>
            <pc:docMk/>
            <pc:sldMk cId="667590857" sldId="266"/>
            <ac:spMk id="3" creationId="{D376EF43-D6E5-4814-9669-435B6DAC7B2A}"/>
          </ac:spMkLst>
        </pc:spChg>
      </pc:sldChg>
      <pc:sldChg chg="modAnim">
        <pc:chgData name="Aimee Hemmings" userId="336d05e7cf2d86a6" providerId="LiveId" clId="{3C441230-FAB6-46DC-A24D-7956CFCBDA24}" dt="2025-07-03T18:13:38.691" v="644"/>
        <pc:sldMkLst>
          <pc:docMk/>
          <pc:sldMk cId="253573932" sldId="268"/>
        </pc:sldMkLst>
      </pc:sldChg>
      <pc:sldChg chg="modAnim">
        <pc:chgData name="Aimee Hemmings" userId="336d05e7cf2d86a6" providerId="LiveId" clId="{3C441230-FAB6-46DC-A24D-7956CFCBDA24}" dt="2025-07-03T18:13:15.867" v="643"/>
        <pc:sldMkLst>
          <pc:docMk/>
          <pc:sldMk cId="559362925" sldId="269"/>
        </pc:sldMkLst>
      </pc:sldChg>
      <pc:sldChg chg="modSp">
        <pc:chgData name="Aimee Hemmings" userId="336d05e7cf2d86a6" providerId="LiveId" clId="{3C441230-FAB6-46DC-A24D-7956CFCBDA24}" dt="2025-07-03T16:40:41.289" v="143" actId="20577"/>
        <pc:sldMkLst>
          <pc:docMk/>
          <pc:sldMk cId="311281192" sldId="270"/>
        </pc:sldMkLst>
        <pc:spChg chg="mod">
          <ac:chgData name="Aimee Hemmings" userId="336d05e7cf2d86a6" providerId="LiveId" clId="{3C441230-FAB6-46DC-A24D-7956CFCBDA24}" dt="2025-07-03T16:40:41.289" v="143" actId="20577"/>
          <ac:spMkLst>
            <pc:docMk/>
            <pc:sldMk cId="311281192" sldId="270"/>
            <ac:spMk id="3" creationId="{0E43B4CB-0D3C-490B-A25D-C2F99FD87E75}"/>
          </ac:spMkLst>
        </pc:spChg>
      </pc:sldChg>
      <pc:sldChg chg="modSp mod">
        <pc:chgData name="Aimee Hemmings" userId="336d05e7cf2d86a6" providerId="LiveId" clId="{3C441230-FAB6-46DC-A24D-7956CFCBDA24}" dt="2025-07-03T16:40:51.449" v="144" actId="1076"/>
        <pc:sldMkLst>
          <pc:docMk/>
          <pc:sldMk cId="2594729546" sldId="271"/>
        </pc:sldMkLst>
        <pc:picChg chg="mod">
          <ac:chgData name="Aimee Hemmings" userId="336d05e7cf2d86a6" providerId="LiveId" clId="{3C441230-FAB6-46DC-A24D-7956CFCBDA24}" dt="2025-07-03T16:40:51.449" v="144" actId="1076"/>
          <ac:picMkLst>
            <pc:docMk/>
            <pc:sldMk cId="2594729546" sldId="271"/>
            <ac:picMk id="6" creationId="{3C1C3FB9-1264-4522-84A2-C65EB8505C29}"/>
          </ac:picMkLst>
        </pc:picChg>
      </pc:sldChg>
      <pc:sldChg chg="addSp modSp new mod setBg modAnim">
        <pc:chgData name="Aimee Hemmings" userId="336d05e7cf2d86a6" providerId="LiveId" clId="{3C441230-FAB6-46DC-A24D-7956CFCBDA24}" dt="2025-07-03T16:32:24.915" v="72"/>
        <pc:sldMkLst>
          <pc:docMk/>
          <pc:sldMk cId="274986761" sldId="276"/>
        </pc:sldMkLst>
        <pc:spChg chg="add mod">
          <ac:chgData name="Aimee Hemmings" userId="336d05e7cf2d86a6" providerId="LiveId" clId="{3C441230-FAB6-46DC-A24D-7956CFCBDA24}" dt="2025-07-03T16:30:00.982" v="53" actId="1076"/>
          <ac:spMkLst>
            <pc:docMk/>
            <pc:sldMk cId="274986761" sldId="276"/>
            <ac:spMk id="2" creationId="{CBE48CD6-A37E-441C-A14E-073619618C46}"/>
          </ac:spMkLst>
        </pc:spChg>
        <pc:spChg chg="add mod">
          <ac:chgData name="Aimee Hemmings" userId="336d05e7cf2d86a6" providerId="LiveId" clId="{3C441230-FAB6-46DC-A24D-7956CFCBDA24}" dt="2025-07-03T16:32:03.132" v="70" actId="1076"/>
          <ac:spMkLst>
            <pc:docMk/>
            <pc:sldMk cId="274986761" sldId="276"/>
            <ac:spMk id="3" creationId="{AD0C279A-E806-48ED-8CBE-AE7ECEFFC4DD}"/>
          </ac:spMkLst>
        </pc:spChg>
        <pc:picChg chg="add mod">
          <ac:chgData name="Aimee Hemmings" userId="336d05e7cf2d86a6" providerId="LiveId" clId="{3C441230-FAB6-46DC-A24D-7956CFCBDA24}" dt="2025-07-03T16:31:55.398" v="69" actId="1076"/>
          <ac:picMkLst>
            <pc:docMk/>
            <pc:sldMk cId="274986761" sldId="276"/>
            <ac:picMk id="5" creationId="{09C308FB-4707-4548-80C7-AD94A5B2EE5C}"/>
          </ac:picMkLst>
        </pc:picChg>
      </pc:sldChg>
      <pc:sldChg chg="new del">
        <pc:chgData name="Aimee Hemmings" userId="336d05e7cf2d86a6" providerId="LiveId" clId="{3C441230-FAB6-46DC-A24D-7956CFCBDA24}" dt="2025-07-03T16:28:29.739" v="1" actId="680"/>
        <pc:sldMkLst>
          <pc:docMk/>
          <pc:sldMk cId="2934215301" sldId="276"/>
        </pc:sldMkLst>
      </pc:sldChg>
      <pc:sldChg chg="addSp modSp new mod setBg modAnim">
        <pc:chgData name="Aimee Hemmings" userId="336d05e7cf2d86a6" providerId="LiveId" clId="{3C441230-FAB6-46DC-A24D-7956CFCBDA24}" dt="2025-07-03T16:35:15.981" v="114"/>
        <pc:sldMkLst>
          <pc:docMk/>
          <pc:sldMk cId="3423927553" sldId="277"/>
        </pc:sldMkLst>
        <pc:spChg chg="add mod">
          <ac:chgData name="Aimee Hemmings" userId="336d05e7cf2d86a6" providerId="LiveId" clId="{3C441230-FAB6-46DC-A24D-7956CFCBDA24}" dt="2025-07-03T16:33:32.868" v="97" actId="1076"/>
          <ac:spMkLst>
            <pc:docMk/>
            <pc:sldMk cId="3423927553" sldId="277"/>
            <ac:spMk id="2" creationId="{38912E2A-FAD9-42EA-9652-4D36FC4F54FA}"/>
          </ac:spMkLst>
        </pc:spChg>
        <pc:spChg chg="add mod">
          <ac:chgData name="Aimee Hemmings" userId="336d05e7cf2d86a6" providerId="LiveId" clId="{3C441230-FAB6-46DC-A24D-7956CFCBDA24}" dt="2025-07-03T16:34:57.174" v="110" actId="1076"/>
          <ac:spMkLst>
            <pc:docMk/>
            <pc:sldMk cId="3423927553" sldId="277"/>
            <ac:spMk id="3" creationId="{01F90089-63FB-413C-B9EF-3C4D7B90F188}"/>
          </ac:spMkLst>
        </pc:spChg>
        <pc:picChg chg="add mod">
          <ac:chgData name="Aimee Hemmings" userId="336d05e7cf2d86a6" providerId="LiveId" clId="{3C441230-FAB6-46DC-A24D-7956CFCBDA24}" dt="2025-07-03T16:34:49.089" v="109" actId="1076"/>
          <ac:picMkLst>
            <pc:docMk/>
            <pc:sldMk cId="3423927553" sldId="277"/>
            <ac:picMk id="5" creationId="{84161AF3-27B0-4F39-8C96-4EC8959D2CDC}"/>
          </ac:picMkLst>
        </pc:picChg>
      </pc:sldChg>
      <pc:sldChg chg="addSp modSp new mod setBg modAnim">
        <pc:chgData name="Aimee Hemmings" userId="336d05e7cf2d86a6" providerId="LiveId" clId="{3C441230-FAB6-46DC-A24D-7956CFCBDA24}" dt="2025-07-03T16:43:10.184" v="179"/>
        <pc:sldMkLst>
          <pc:docMk/>
          <pc:sldMk cId="4275756117" sldId="278"/>
        </pc:sldMkLst>
        <pc:spChg chg="add mod">
          <ac:chgData name="Aimee Hemmings" userId="336d05e7cf2d86a6" providerId="LiveId" clId="{3C441230-FAB6-46DC-A24D-7956CFCBDA24}" dt="2025-07-03T16:41:46.457" v="161" actId="1076"/>
          <ac:spMkLst>
            <pc:docMk/>
            <pc:sldMk cId="4275756117" sldId="278"/>
            <ac:spMk id="2" creationId="{924F402F-75C5-4DDC-89BA-9A07F3D732EE}"/>
          </ac:spMkLst>
        </pc:spChg>
        <pc:spChg chg="add mod">
          <ac:chgData name="Aimee Hemmings" userId="336d05e7cf2d86a6" providerId="LiveId" clId="{3C441230-FAB6-46DC-A24D-7956CFCBDA24}" dt="2025-07-03T16:42:35.438" v="171" actId="1076"/>
          <ac:spMkLst>
            <pc:docMk/>
            <pc:sldMk cId="4275756117" sldId="278"/>
            <ac:spMk id="3" creationId="{91D2DAC8-6FF5-4834-A015-CE37D8080F76}"/>
          </ac:spMkLst>
        </pc:spChg>
        <pc:picChg chg="add mod">
          <ac:chgData name="Aimee Hemmings" userId="336d05e7cf2d86a6" providerId="LiveId" clId="{3C441230-FAB6-46DC-A24D-7956CFCBDA24}" dt="2025-07-03T16:42:53.024" v="175" actId="1076"/>
          <ac:picMkLst>
            <pc:docMk/>
            <pc:sldMk cId="4275756117" sldId="278"/>
            <ac:picMk id="5" creationId="{9765C319-8692-473B-A827-7E872083C536}"/>
          </ac:picMkLst>
        </pc:picChg>
      </pc:sldChg>
      <pc:sldChg chg="addSp modSp new mod setBg modAnim">
        <pc:chgData name="Aimee Hemmings" userId="336d05e7cf2d86a6" providerId="LiveId" clId="{3C441230-FAB6-46DC-A24D-7956CFCBDA24}" dt="2025-07-03T16:45:32.339" v="206"/>
        <pc:sldMkLst>
          <pc:docMk/>
          <pc:sldMk cId="1673789179" sldId="279"/>
        </pc:sldMkLst>
        <pc:spChg chg="add mod">
          <ac:chgData name="Aimee Hemmings" userId="336d05e7cf2d86a6" providerId="LiveId" clId="{3C441230-FAB6-46DC-A24D-7956CFCBDA24}" dt="2025-07-03T16:43:57.951" v="191" actId="1076"/>
          <ac:spMkLst>
            <pc:docMk/>
            <pc:sldMk cId="1673789179" sldId="279"/>
            <ac:spMk id="2" creationId="{715D0A6C-3BDE-48EA-ABCC-01B550F79BC4}"/>
          </ac:spMkLst>
        </pc:spChg>
        <pc:spChg chg="add mod">
          <ac:chgData name="Aimee Hemmings" userId="336d05e7cf2d86a6" providerId="LiveId" clId="{3C441230-FAB6-46DC-A24D-7956CFCBDA24}" dt="2025-07-03T16:44:54.739" v="196" actId="1076"/>
          <ac:spMkLst>
            <pc:docMk/>
            <pc:sldMk cId="1673789179" sldId="279"/>
            <ac:spMk id="3" creationId="{4A21B02C-B795-4040-948C-6034971FF741}"/>
          </ac:spMkLst>
        </pc:spChg>
        <pc:picChg chg="add mod">
          <ac:chgData name="Aimee Hemmings" userId="336d05e7cf2d86a6" providerId="LiveId" clId="{3C441230-FAB6-46DC-A24D-7956CFCBDA24}" dt="2025-07-03T16:45:12.488" v="200" actId="1076"/>
          <ac:picMkLst>
            <pc:docMk/>
            <pc:sldMk cId="1673789179" sldId="279"/>
            <ac:picMk id="5" creationId="{453F610B-D165-4825-9F1E-B2FBAE7743AD}"/>
          </ac:picMkLst>
        </pc:picChg>
      </pc:sldChg>
      <pc:sldChg chg="addSp modSp new mod setBg modAnim">
        <pc:chgData name="Aimee Hemmings" userId="336d05e7cf2d86a6" providerId="LiveId" clId="{3C441230-FAB6-46DC-A24D-7956CFCBDA24}" dt="2025-07-03T16:47:26.849" v="233"/>
        <pc:sldMkLst>
          <pc:docMk/>
          <pc:sldMk cId="249181387" sldId="280"/>
        </pc:sldMkLst>
        <pc:spChg chg="add mod">
          <ac:chgData name="Aimee Hemmings" userId="336d05e7cf2d86a6" providerId="LiveId" clId="{3C441230-FAB6-46DC-A24D-7956CFCBDA24}" dt="2025-07-03T16:46:08.184" v="219" actId="1076"/>
          <ac:spMkLst>
            <pc:docMk/>
            <pc:sldMk cId="249181387" sldId="280"/>
            <ac:spMk id="2" creationId="{66C77A17-F720-4B9C-A26C-B4A570A1326B}"/>
          </ac:spMkLst>
        </pc:spChg>
        <pc:spChg chg="add mod">
          <ac:chgData name="Aimee Hemmings" userId="336d05e7cf2d86a6" providerId="LiveId" clId="{3C441230-FAB6-46DC-A24D-7956CFCBDA24}" dt="2025-07-03T16:46:40.419" v="224" actId="1076"/>
          <ac:spMkLst>
            <pc:docMk/>
            <pc:sldMk cId="249181387" sldId="280"/>
            <ac:spMk id="3" creationId="{4701982B-55CE-45FB-95AD-81DA200EB6EE}"/>
          </ac:spMkLst>
        </pc:spChg>
        <pc:picChg chg="add mod">
          <ac:chgData name="Aimee Hemmings" userId="336d05e7cf2d86a6" providerId="LiveId" clId="{3C441230-FAB6-46DC-A24D-7956CFCBDA24}" dt="2025-07-03T16:47:03.951" v="227" actId="1076"/>
          <ac:picMkLst>
            <pc:docMk/>
            <pc:sldMk cId="249181387" sldId="280"/>
            <ac:picMk id="5" creationId="{9A40F6DE-BD17-4011-A2F0-900F22A3EB61}"/>
          </ac:picMkLst>
        </pc:picChg>
      </pc:sldChg>
      <pc:sldChg chg="addSp modSp new mod setBg modAnim">
        <pc:chgData name="Aimee Hemmings" userId="336d05e7cf2d86a6" providerId="LiveId" clId="{3C441230-FAB6-46DC-A24D-7956CFCBDA24}" dt="2025-07-03T18:12:56.978" v="642"/>
        <pc:sldMkLst>
          <pc:docMk/>
          <pc:sldMk cId="4094456331" sldId="281"/>
        </pc:sldMkLst>
        <pc:spChg chg="add mod">
          <ac:chgData name="Aimee Hemmings" userId="336d05e7cf2d86a6" providerId="LiveId" clId="{3C441230-FAB6-46DC-A24D-7956CFCBDA24}" dt="2025-07-03T16:49:07.971" v="251" actId="1076"/>
          <ac:spMkLst>
            <pc:docMk/>
            <pc:sldMk cId="4094456331" sldId="281"/>
            <ac:spMk id="2" creationId="{6BF5577C-00F8-4AC8-8B67-46A9AB5E17B2}"/>
          </ac:spMkLst>
        </pc:spChg>
      </pc:sldChg>
      <pc:sldChg chg="addSp modSp new mod setBg modAnim">
        <pc:chgData name="Aimee Hemmings" userId="336d05e7cf2d86a6" providerId="LiveId" clId="{3C441230-FAB6-46DC-A24D-7956CFCBDA24}" dt="2025-07-03T16:58:02.370" v="297"/>
        <pc:sldMkLst>
          <pc:docMk/>
          <pc:sldMk cId="710490947" sldId="282"/>
        </pc:sldMkLst>
        <pc:spChg chg="add mod">
          <ac:chgData name="Aimee Hemmings" userId="336d05e7cf2d86a6" providerId="LiveId" clId="{3C441230-FAB6-46DC-A24D-7956CFCBDA24}" dt="2025-07-03T16:50:33.182" v="263" actId="1076"/>
          <ac:spMkLst>
            <pc:docMk/>
            <pc:sldMk cId="710490947" sldId="282"/>
            <ac:spMk id="2" creationId="{227FC2DF-DF5C-4D2B-A665-8042E14E00B4}"/>
          </ac:spMkLst>
        </pc:spChg>
        <pc:spChg chg="add mod">
          <ac:chgData name="Aimee Hemmings" userId="336d05e7cf2d86a6" providerId="LiveId" clId="{3C441230-FAB6-46DC-A24D-7956CFCBDA24}" dt="2025-07-03T16:51:16.383" v="268" actId="207"/>
          <ac:spMkLst>
            <pc:docMk/>
            <pc:sldMk cId="710490947" sldId="282"/>
            <ac:spMk id="3" creationId="{A233DB8C-881F-42D0-9559-F81AFC992DE0}"/>
          </ac:spMkLst>
        </pc:spChg>
        <pc:picChg chg="add mod">
          <ac:chgData name="Aimee Hemmings" userId="336d05e7cf2d86a6" providerId="LiveId" clId="{3C441230-FAB6-46DC-A24D-7956CFCBDA24}" dt="2025-07-03T16:52:49.536" v="281" actId="1076"/>
          <ac:picMkLst>
            <pc:docMk/>
            <pc:sldMk cId="710490947" sldId="282"/>
            <ac:picMk id="5" creationId="{FAADBF66-175C-45E3-93AF-4DB1DCDBC103}"/>
          </ac:picMkLst>
        </pc:picChg>
        <pc:picChg chg="add mod">
          <ac:chgData name="Aimee Hemmings" userId="336d05e7cf2d86a6" providerId="LiveId" clId="{3C441230-FAB6-46DC-A24D-7956CFCBDA24}" dt="2025-07-03T16:52:56.594" v="284" actId="1076"/>
          <ac:picMkLst>
            <pc:docMk/>
            <pc:sldMk cId="710490947" sldId="282"/>
            <ac:picMk id="7" creationId="{A7C7249E-19AC-4D32-BF07-14593EEB513F}"/>
          </ac:picMkLst>
        </pc:picChg>
        <pc:picChg chg="add mod">
          <ac:chgData name="Aimee Hemmings" userId="336d05e7cf2d86a6" providerId="LiveId" clId="{3C441230-FAB6-46DC-A24D-7956CFCBDA24}" dt="2025-07-03T16:53:19.910" v="291" actId="1076"/>
          <ac:picMkLst>
            <pc:docMk/>
            <pc:sldMk cId="710490947" sldId="282"/>
            <ac:picMk id="9" creationId="{F5632FB9-2281-4017-8A54-477A594159EE}"/>
          </ac:picMkLst>
        </pc:picChg>
      </pc:sldChg>
      <pc:sldChg chg="addSp modSp new mod setBg modAnim">
        <pc:chgData name="Aimee Hemmings" userId="336d05e7cf2d86a6" providerId="LiveId" clId="{3C441230-FAB6-46DC-A24D-7956CFCBDA24}" dt="2025-07-03T17:01:21.537" v="331" actId="1076"/>
        <pc:sldMkLst>
          <pc:docMk/>
          <pc:sldMk cId="857556809" sldId="283"/>
        </pc:sldMkLst>
        <pc:spChg chg="add mod">
          <ac:chgData name="Aimee Hemmings" userId="336d05e7cf2d86a6" providerId="LiveId" clId="{3C441230-FAB6-46DC-A24D-7956CFCBDA24}" dt="2025-07-03T16:59:08.545" v="306" actId="1076"/>
          <ac:spMkLst>
            <pc:docMk/>
            <pc:sldMk cId="857556809" sldId="283"/>
            <ac:spMk id="2" creationId="{6132A1C7-81E3-463C-B843-859E979FCCC9}"/>
          </ac:spMkLst>
        </pc:spChg>
        <pc:spChg chg="add mod">
          <ac:chgData name="Aimee Hemmings" userId="336d05e7cf2d86a6" providerId="LiveId" clId="{3C441230-FAB6-46DC-A24D-7956CFCBDA24}" dt="2025-07-03T17:00:38.093" v="320" actId="1076"/>
          <ac:spMkLst>
            <pc:docMk/>
            <pc:sldMk cId="857556809" sldId="283"/>
            <ac:spMk id="3" creationId="{9B110A8E-0C0C-499A-8594-F5E13A3FA4AE}"/>
          </ac:spMkLst>
        </pc:spChg>
        <pc:picChg chg="add mod">
          <ac:chgData name="Aimee Hemmings" userId="336d05e7cf2d86a6" providerId="LiveId" clId="{3C441230-FAB6-46DC-A24D-7956CFCBDA24}" dt="2025-07-03T17:01:12.329" v="328" actId="1076"/>
          <ac:picMkLst>
            <pc:docMk/>
            <pc:sldMk cId="857556809" sldId="283"/>
            <ac:picMk id="5" creationId="{440602FD-A721-4FF3-A8E2-9C5830886DBA}"/>
          </ac:picMkLst>
        </pc:picChg>
        <pc:picChg chg="add mod">
          <ac:chgData name="Aimee Hemmings" userId="336d05e7cf2d86a6" providerId="LiveId" clId="{3C441230-FAB6-46DC-A24D-7956CFCBDA24}" dt="2025-07-03T17:01:21.537" v="331" actId="1076"/>
          <ac:picMkLst>
            <pc:docMk/>
            <pc:sldMk cId="857556809" sldId="283"/>
            <ac:picMk id="7" creationId="{4A5C1898-1741-4B1A-9E05-D6619213CA46}"/>
          </ac:picMkLst>
        </pc:picChg>
      </pc:sldChg>
      <pc:sldChg chg="addSp modSp new mod setBg modAnim">
        <pc:chgData name="Aimee Hemmings" userId="336d05e7cf2d86a6" providerId="LiveId" clId="{3C441230-FAB6-46DC-A24D-7956CFCBDA24}" dt="2025-07-03T17:05:23.115" v="353"/>
        <pc:sldMkLst>
          <pc:docMk/>
          <pc:sldMk cId="2591797921" sldId="284"/>
        </pc:sldMkLst>
        <pc:spChg chg="add mod">
          <ac:chgData name="Aimee Hemmings" userId="336d05e7cf2d86a6" providerId="LiveId" clId="{3C441230-FAB6-46DC-A24D-7956CFCBDA24}" dt="2025-07-03T17:02:31.862" v="339" actId="1076"/>
          <ac:spMkLst>
            <pc:docMk/>
            <pc:sldMk cId="2591797921" sldId="284"/>
            <ac:spMk id="2" creationId="{B8A1F4D3-4A3B-4C25-96D8-5B7AF12E8F98}"/>
          </ac:spMkLst>
        </pc:spChg>
        <pc:spChg chg="add mod">
          <ac:chgData name="Aimee Hemmings" userId="336d05e7cf2d86a6" providerId="LiveId" clId="{3C441230-FAB6-46DC-A24D-7956CFCBDA24}" dt="2025-07-03T17:05:15.896" v="350" actId="1076"/>
          <ac:spMkLst>
            <pc:docMk/>
            <pc:sldMk cId="2591797921" sldId="284"/>
            <ac:spMk id="3" creationId="{98C90448-CD05-4BD7-9F19-DED01689EF3D}"/>
          </ac:spMkLst>
        </pc:spChg>
        <pc:picChg chg="add mod">
          <ac:chgData name="Aimee Hemmings" userId="336d05e7cf2d86a6" providerId="LiveId" clId="{3C441230-FAB6-46DC-A24D-7956CFCBDA24}" dt="2025-07-03T17:04:10.187" v="349" actId="1076"/>
          <ac:picMkLst>
            <pc:docMk/>
            <pc:sldMk cId="2591797921" sldId="284"/>
            <ac:picMk id="5" creationId="{B9AC2167-903F-46C6-8624-8EC8D92A9036}"/>
          </ac:picMkLst>
        </pc:picChg>
      </pc:sldChg>
      <pc:sldChg chg="addSp modSp new mod setBg modAnim">
        <pc:chgData name="Aimee Hemmings" userId="336d05e7cf2d86a6" providerId="LiveId" clId="{3C441230-FAB6-46DC-A24D-7956CFCBDA24}" dt="2025-07-03T17:08:03.813" v="376"/>
        <pc:sldMkLst>
          <pc:docMk/>
          <pc:sldMk cId="3558978240" sldId="285"/>
        </pc:sldMkLst>
        <pc:spChg chg="add mod">
          <ac:chgData name="Aimee Hemmings" userId="336d05e7cf2d86a6" providerId="LiveId" clId="{3C441230-FAB6-46DC-A24D-7956CFCBDA24}" dt="2025-07-03T17:06:19.465" v="363" actId="1076"/>
          <ac:spMkLst>
            <pc:docMk/>
            <pc:sldMk cId="3558978240" sldId="285"/>
            <ac:spMk id="2" creationId="{6E4E42C5-21FB-47CD-90CC-616915F06EDD}"/>
          </ac:spMkLst>
        </pc:spChg>
        <pc:spChg chg="add mod">
          <ac:chgData name="Aimee Hemmings" userId="336d05e7cf2d86a6" providerId="LiveId" clId="{3C441230-FAB6-46DC-A24D-7956CFCBDA24}" dt="2025-07-03T17:07:59.045" v="374" actId="1076"/>
          <ac:spMkLst>
            <pc:docMk/>
            <pc:sldMk cId="3558978240" sldId="285"/>
            <ac:spMk id="3" creationId="{8BDDBC07-43A0-497B-AC59-16BCC02C9903}"/>
          </ac:spMkLst>
        </pc:spChg>
        <pc:picChg chg="add mod">
          <ac:chgData name="Aimee Hemmings" userId="336d05e7cf2d86a6" providerId="LiveId" clId="{3C441230-FAB6-46DC-A24D-7956CFCBDA24}" dt="2025-07-03T17:07:53.670" v="373" actId="1076"/>
          <ac:picMkLst>
            <pc:docMk/>
            <pc:sldMk cId="3558978240" sldId="285"/>
            <ac:picMk id="5" creationId="{BA4AFAF8-689B-419D-A11C-190BD68D3836}"/>
          </ac:picMkLst>
        </pc:picChg>
      </pc:sldChg>
      <pc:sldChg chg="addSp modSp new mod setBg modAnim">
        <pc:chgData name="Aimee Hemmings" userId="336d05e7cf2d86a6" providerId="LiveId" clId="{3C441230-FAB6-46DC-A24D-7956CFCBDA24}" dt="2025-07-03T17:10:26.897" v="401"/>
        <pc:sldMkLst>
          <pc:docMk/>
          <pc:sldMk cId="3069930286" sldId="286"/>
        </pc:sldMkLst>
        <pc:spChg chg="add mod">
          <ac:chgData name="Aimee Hemmings" userId="336d05e7cf2d86a6" providerId="LiveId" clId="{3C441230-FAB6-46DC-A24D-7956CFCBDA24}" dt="2025-07-03T17:08:56.145" v="386" actId="1076"/>
          <ac:spMkLst>
            <pc:docMk/>
            <pc:sldMk cId="3069930286" sldId="286"/>
            <ac:spMk id="2" creationId="{B251A5D3-BB15-4884-877A-F835B74DF737}"/>
          </ac:spMkLst>
        </pc:spChg>
        <pc:spChg chg="add mod">
          <ac:chgData name="Aimee Hemmings" userId="336d05e7cf2d86a6" providerId="LiveId" clId="{3C441230-FAB6-46DC-A24D-7956CFCBDA24}" dt="2025-07-03T17:09:31.041" v="391" actId="1076"/>
          <ac:spMkLst>
            <pc:docMk/>
            <pc:sldMk cId="3069930286" sldId="286"/>
            <ac:spMk id="3" creationId="{66FB7468-DDAC-4D2D-BFF2-5D647A5F1A6D}"/>
          </ac:spMkLst>
        </pc:spChg>
        <pc:picChg chg="add mod">
          <ac:chgData name="Aimee Hemmings" userId="336d05e7cf2d86a6" providerId="LiveId" clId="{3C441230-FAB6-46DC-A24D-7956CFCBDA24}" dt="2025-07-03T17:09:48.896" v="396" actId="1076"/>
          <ac:picMkLst>
            <pc:docMk/>
            <pc:sldMk cId="3069930286" sldId="286"/>
            <ac:picMk id="5" creationId="{19F294E1-C59C-4167-A5DB-89BE3232766D}"/>
          </ac:picMkLst>
        </pc:picChg>
      </pc:sldChg>
      <pc:sldChg chg="addSp modSp new mod setBg modAnim">
        <pc:chgData name="Aimee Hemmings" userId="336d05e7cf2d86a6" providerId="LiveId" clId="{3C441230-FAB6-46DC-A24D-7956CFCBDA24}" dt="2025-07-03T17:50:24.270" v="440"/>
        <pc:sldMkLst>
          <pc:docMk/>
          <pc:sldMk cId="1464766054" sldId="287"/>
        </pc:sldMkLst>
        <pc:spChg chg="add mod">
          <ac:chgData name="Aimee Hemmings" userId="336d05e7cf2d86a6" providerId="LiveId" clId="{3C441230-FAB6-46DC-A24D-7956CFCBDA24}" dt="2025-07-03T17:48:59.325" v="423" actId="1076"/>
          <ac:spMkLst>
            <pc:docMk/>
            <pc:sldMk cId="1464766054" sldId="287"/>
            <ac:spMk id="2" creationId="{5B43C33C-AE3C-4895-81E6-8781FAF83C07}"/>
          </ac:spMkLst>
        </pc:spChg>
        <pc:spChg chg="add mod">
          <ac:chgData name="Aimee Hemmings" userId="336d05e7cf2d86a6" providerId="LiveId" clId="{3C441230-FAB6-46DC-A24D-7956CFCBDA24}" dt="2025-07-03T17:49:59.210" v="434" actId="1076"/>
          <ac:spMkLst>
            <pc:docMk/>
            <pc:sldMk cId="1464766054" sldId="287"/>
            <ac:spMk id="3" creationId="{C98D2CB9-8953-493F-B2AD-A6A019FD5AC3}"/>
          </ac:spMkLst>
        </pc:spChg>
        <pc:picChg chg="add mod">
          <ac:chgData name="Aimee Hemmings" userId="336d05e7cf2d86a6" providerId="LiveId" clId="{3C441230-FAB6-46DC-A24D-7956CFCBDA24}" dt="2025-07-03T17:50:20.895" v="438" actId="1076"/>
          <ac:picMkLst>
            <pc:docMk/>
            <pc:sldMk cId="1464766054" sldId="287"/>
            <ac:picMk id="5" creationId="{414A8B8C-F188-4622-BFAD-36B4A2C4EFDC}"/>
          </ac:picMkLst>
        </pc:picChg>
      </pc:sldChg>
      <pc:sldChg chg="addSp modSp new mod setBg modAnim">
        <pc:chgData name="Aimee Hemmings" userId="336d05e7cf2d86a6" providerId="LiveId" clId="{3C441230-FAB6-46DC-A24D-7956CFCBDA24}" dt="2025-07-03T19:06:25.495" v="864" actId="20577"/>
        <pc:sldMkLst>
          <pc:docMk/>
          <pc:sldMk cId="3498660768" sldId="288"/>
        </pc:sldMkLst>
        <pc:spChg chg="add mod">
          <ac:chgData name="Aimee Hemmings" userId="336d05e7cf2d86a6" providerId="LiveId" clId="{3C441230-FAB6-46DC-A24D-7956CFCBDA24}" dt="2025-07-03T17:51:19.052" v="448" actId="1076"/>
          <ac:spMkLst>
            <pc:docMk/>
            <pc:sldMk cId="3498660768" sldId="288"/>
            <ac:spMk id="2" creationId="{E6C38D14-EB6D-4E3D-A353-E93D5C577E1F}"/>
          </ac:spMkLst>
        </pc:spChg>
        <pc:spChg chg="add mod">
          <ac:chgData name="Aimee Hemmings" userId="336d05e7cf2d86a6" providerId="LiveId" clId="{3C441230-FAB6-46DC-A24D-7956CFCBDA24}" dt="2025-07-03T19:06:25.495" v="864" actId="20577"/>
          <ac:spMkLst>
            <pc:docMk/>
            <pc:sldMk cId="3498660768" sldId="288"/>
            <ac:spMk id="3" creationId="{6855A5E3-17BB-4EBC-B715-511C8BA63941}"/>
          </ac:spMkLst>
        </pc:spChg>
        <pc:picChg chg="add mod">
          <ac:chgData name="Aimee Hemmings" userId="336d05e7cf2d86a6" providerId="LiveId" clId="{3C441230-FAB6-46DC-A24D-7956CFCBDA24}" dt="2025-07-03T19:05:45.772" v="853" actId="1076"/>
          <ac:picMkLst>
            <pc:docMk/>
            <pc:sldMk cId="3498660768" sldId="288"/>
            <ac:picMk id="5" creationId="{CD651049-F9F2-4128-A2D3-0966A0D1161D}"/>
          </ac:picMkLst>
        </pc:picChg>
      </pc:sldChg>
      <pc:sldChg chg="addSp modSp new mod setBg modAnim">
        <pc:chgData name="Aimee Hemmings" userId="336d05e7cf2d86a6" providerId="LiveId" clId="{3C441230-FAB6-46DC-A24D-7956CFCBDA24}" dt="2025-07-03T17:56:16.016" v="488"/>
        <pc:sldMkLst>
          <pc:docMk/>
          <pc:sldMk cId="1144536792" sldId="289"/>
        </pc:sldMkLst>
        <pc:spChg chg="add mod">
          <ac:chgData name="Aimee Hemmings" userId="336d05e7cf2d86a6" providerId="LiveId" clId="{3C441230-FAB6-46DC-A24D-7956CFCBDA24}" dt="2025-07-03T17:54:54.630" v="478" actId="1076"/>
          <ac:spMkLst>
            <pc:docMk/>
            <pc:sldMk cId="1144536792" sldId="289"/>
            <ac:spMk id="2" creationId="{9FECBBFB-862A-4000-B251-F3E659B2E16A}"/>
          </ac:spMkLst>
        </pc:spChg>
        <pc:spChg chg="add mod">
          <ac:chgData name="Aimee Hemmings" userId="336d05e7cf2d86a6" providerId="LiveId" clId="{3C441230-FAB6-46DC-A24D-7956CFCBDA24}" dt="2025-07-03T17:56:12.168" v="486" actId="1076"/>
          <ac:spMkLst>
            <pc:docMk/>
            <pc:sldMk cId="1144536792" sldId="289"/>
            <ac:spMk id="3" creationId="{0CBE2ADF-8409-4E03-AB5F-64A67A26C9EF}"/>
          </ac:spMkLst>
        </pc:spChg>
        <pc:picChg chg="add mod">
          <ac:chgData name="Aimee Hemmings" userId="336d05e7cf2d86a6" providerId="LiveId" clId="{3C441230-FAB6-46DC-A24D-7956CFCBDA24}" dt="2025-07-03T17:56:06.323" v="485" actId="1076"/>
          <ac:picMkLst>
            <pc:docMk/>
            <pc:sldMk cId="1144536792" sldId="289"/>
            <ac:picMk id="5" creationId="{6451CF50-2C74-42CA-A400-CE6EAA83C12F}"/>
          </ac:picMkLst>
        </pc:picChg>
      </pc:sldChg>
      <pc:sldChg chg="addSp modSp new mod setBg modAnim">
        <pc:chgData name="Aimee Hemmings" userId="336d05e7cf2d86a6" providerId="LiveId" clId="{3C441230-FAB6-46DC-A24D-7956CFCBDA24}" dt="2025-07-03T17:58:14.180" v="519"/>
        <pc:sldMkLst>
          <pc:docMk/>
          <pc:sldMk cId="2130917037" sldId="290"/>
        </pc:sldMkLst>
        <pc:spChg chg="add mod">
          <ac:chgData name="Aimee Hemmings" userId="336d05e7cf2d86a6" providerId="LiveId" clId="{3C441230-FAB6-46DC-A24D-7956CFCBDA24}" dt="2025-07-03T17:57:02.197" v="507" actId="1076"/>
          <ac:spMkLst>
            <pc:docMk/>
            <pc:sldMk cId="2130917037" sldId="290"/>
            <ac:spMk id="2" creationId="{A7326648-9EC3-454A-A091-C9D797A05F3A}"/>
          </ac:spMkLst>
        </pc:spChg>
        <pc:spChg chg="add mod">
          <ac:chgData name="Aimee Hemmings" userId="336d05e7cf2d86a6" providerId="LiveId" clId="{3C441230-FAB6-46DC-A24D-7956CFCBDA24}" dt="2025-07-03T17:57:39.396" v="512" actId="1076"/>
          <ac:spMkLst>
            <pc:docMk/>
            <pc:sldMk cId="2130917037" sldId="290"/>
            <ac:spMk id="3" creationId="{3EBCEC3B-6A57-4EC2-AD4E-F5D1329CECCA}"/>
          </ac:spMkLst>
        </pc:spChg>
        <pc:picChg chg="add mod">
          <ac:chgData name="Aimee Hemmings" userId="336d05e7cf2d86a6" providerId="LiveId" clId="{3C441230-FAB6-46DC-A24D-7956CFCBDA24}" dt="2025-07-03T17:57:57.835" v="517" actId="1076"/>
          <ac:picMkLst>
            <pc:docMk/>
            <pc:sldMk cId="2130917037" sldId="290"/>
            <ac:picMk id="5" creationId="{F7693A41-4D11-46DD-AEF3-BBFE656745B1}"/>
          </ac:picMkLst>
        </pc:picChg>
      </pc:sldChg>
      <pc:sldChg chg="addSp modSp new mod setBg modAnim">
        <pc:chgData name="Aimee Hemmings" userId="336d05e7cf2d86a6" providerId="LiveId" clId="{3C441230-FAB6-46DC-A24D-7956CFCBDA24}" dt="2025-07-03T18:00:54.285" v="536"/>
        <pc:sldMkLst>
          <pc:docMk/>
          <pc:sldMk cId="3558816996" sldId="291"/>
        </pc:sldMkLst>
        <pc:spChg chg="add mod">
          <ac:chgData name="Aimee Hemmings" userId="336d05e7cf2d86a6" providerId="LiveId" clId="{3C441230-FAB6-46DC-A24D-7956CFCBDA24}" dt="2025-07-03T17:58:56.189" v="526" actId="1076"/>
          <ac:spMkLst>
            <pc:docMk/>
            <pc:sldMk cId="3558816996" sldId="291"/>
            <ac:spMk id="2" creationId="{C17CB254-26FF-4EF0-A3B6-1409D3930B45}"/>
          </ac:spMkLst>
        </pc:spChg>
        <pc:spChg chg="add mod">
          <ac:chgData name="Aimee Hemmings" userId="336d05e7cf2d86a6" providerId="LiveId" clId="{3C441230-FAB6-46DC-A24D-7956CFCBDA24}" dt="2025-07-03T17:59:36.955" v="531" actId="1076"/>
          <ac:spMkLst>
            <pc:docMk/>
            <pc:sldMk cId="3558816996" sldId="291"/>
            <ac:spMk id="3" creationId="{06964316-F87C-4546-B6CB-BA80D428E94F}"/>
          </ac:spMkLst>
        </pc:spChg>
        <pc:picChg chg="add mod">
          <ac:chgData name="Aimee Hemmings" userId="336d05e7cf2d86a6" providerId="LiveId" clId="{3C441230-FAB6-46DC-A24D-7956CFCBDA24}" dt="2025-07-03T17:59:59.941" v="534" actId="1076"/>
          <ac:picMkLst>
            <pc:docMk/>
            <pc:sldMk cId="3558816996" sldId="291"/>
            <ac:picMk id="5" creationId="{8D8C5D09-43B6-4AF0-B120-97B981961B67}"/>
          </ac:picMkLst>
        </pc:picChg>
      </pc:sldChg>
      <pc:sldChg chg="addSp modSp new mod setBg modAnim">
        <pc:chgData name="Aimee Hemmings" userId="336d05e7cf2d86a6" providerId="LiveId" clId="{3C441230-FAB6-46DC-A24D-7956CFCBDA24}" dt="2025-07-03T19:06:58.247" v="865"/>
        <pc:sldMkLst>
          <pc:docMk/>
          <pc:sldMk cId="2634233316" sldId="292"/>
        </pc:sldMkLst>
        <pc:spChg chg="add mod">
          <ac:chgData name="Aimee Hemmings" userId="336d05e7cf2d86a6" providerId="LiveId" clId="{3C441230-FAB6-46DC-A24D-7956CFCBDA24}" dt="2025-07-03T18:02:00.884" v="551" actId="1076"/>
          <ac:spMkLst>
            <pc:docMk/>
            <pc:sldMk cId="2634233316" sldId="292"/>
            <ac:spMk id="2" creationId="{E7AFA7D0-7312-4D2D-A333-2C9745B11E35}"/>
          </ac:spMkLst>
        </pc:spChg>
        <pc:spChg chg="add mod">
          <ac:chgData name="Aimee Hemmings" userId="336d05e7cf2d86a6" providerId="LiveId" clId="{3C441230-FAB6-46DC-A24D-7956CFCBDA24}" dt="2025-07-03T18:02:39.206" v="556" actId="1076"/>
          <ac:spMkLst>
            <pc:docMk/>
            <pc:sldMk cId="2634233316" sldId="292"/>
            <ac:spMk id="3" creationId="{AC988205-0E63-4ED2-93CD-5A5C6C7B4244}"/>
          </ac:spMkLst>
        </pc:spChg>
        <pc:picChg chg="add mod">
          <ac:chgData name="Aimee Hemmings" userId="336d05e7cf2d86a6" providerId="LiveId" clId="{3C441230-FAB6-46DC-A24D-7956CFCBDA24}" dt="2025-07-03T19:05:34.224" v="851" actId="1076"/>
          <ac:picMkLst>
            <pc:docMk/>
            <pc:sldMk cId="2634233316" sldId="292"/>
            <ac:picMk id="5" creationId="{58DFF214-3C04-42F1-95EB-5F24A41F9FE6}"/>
          </ac:picMkLst>
        </pc:picChg>
      </pc:sldChg>
      <pc:sldChg chg="addSp modSp new mod setBg modAnim">
        <pc:chgData name="Aimee Hemmings" userId="336d05e7cf2d86a6" providerId="LiveId" clId="{3C441230-FAB6-46DC-A24D-7956CFCBDA24}" dt="2025-07-03T18:05:39.585" v="576"/>
        <pc:sldMkLst>
          <pc:docMk/>
          <pc:sldMk cId="3282959977" sldId="293"/>
        </pc:sldMkLst>
        <pc:spChg chg="add mod">
          <ac:chgData name="Aimee Hemmings" userId="336d05e7cf2d86a6" providerId="LiveId" clId="{3C441230-FAB6-46DC-A24D-7956CFCBDA24}" dt="2025-07-03T18:04:28.535" v="566" actId="1076"/>
          <ac:spMkLst>
            <pc:docMk/>
            <pc:sldMk cId="3282959977" sldId="293"/>
            <ac:spMk id="2" creationId="{88DA4DB7-3059-40C9-AA91-0A5DB4879F80}"/>
          </ac:spMkLst>
        </pc:spChg>
        <pc:spChg chg="add mod">
          <ac:chgData name="Aimee Hemmings" userId="336d05e7cf2d86a6" providerId="LiveId" clId="{3C441230-FAB6-46DC-A24D-7956CFCBDA24}" dt="2025-07-03T18:05:05.358" v="571" actId="1076"/>
          <ac:spMkLst>
            <pc:docMk/>
            <pc:sldMk cId="3282959977" sldId="293"/>
            <ac:spMk id="3" creationId="{71D0AFE6-1043-4F26-8F3C-61329B7ED60F}"/>
          </ac:spMkLst>
        </pc:spChg>
        <pc:picChg chg="add mod">
          <ac:chgData name="Aimee Hemmings" userId="336d05e7cf2d86a6" providerId="LiveId" clId="{3C441230-FAB6-46DC-A24D-7956CFCBDA24}" dt="2025-07-03T18:05:23.043" v="574" actId="1076"/>
          <ac:picMkLst>
            <pc:docMk/>
            <pc:sldMk cId="3282959977" sldId="293"/>
            <ac:picMk id="5" creationId="{DCE069FB-35D2-41B3-84A0-18C5A662BA06}"/>
          </ac:picMkLst>
        </pc:picChg>
      </pc:sldChg>
      <pc:sldChg chg="addSp modSp new mod setBg modAnim">
        <pc:chgData name="Aimee Hemmings" userId="336d05e7cf2d86a6" providerId="LiveId" clId="{3C441230-FAB6-46DC-A24D-7956CFCBDA24}" dt="2025-07-03T18:07:59.011" v="597"/>
        <pc:sldMkLst>
          <pc:docMk/>
          <pc:sldMk cId="2780735029" sldId="294"/>
        </pc:sldMkLst>
        <pc:spChg chg="add mod">
          <ac:chgData name="Aimee Hemmings" userId="336d05e7cf2d86a6" providerId="LiveId" clId="{3C441230-FAB6-46DC-A24D-7956CFCBDA24}" dt="2025-07-03T18:06:25.577" v="585" actId="1076"/>
          <ac:spMkLst>
            <pc:docMk/>
            <pc:sldMk cId="2780735029" sldId="294"/>
            <ac:spMk id="2" creationId="{54428149-07F8-4DB7-AC81-FE90287ADE10}"/>
          </ac:spMkLst>
        </pc:spChg>
        <pc:spChg chg="add mod">
          <ac:chgData name="Aimee Hemmings" userId="336d05e7cf2d86a6" providerId="LiveId" clId="{3C441230-FAB6-46DC-A24D-7956CFCBDA24}" dt="2025-07-03T18:07:03.904" v="592" actId="1076"/>
          <ac:spMkLst>
            <pc:docMk/>
            <pc:sldMk cId="2780735029" sldId="294"/>
            <ac:spMk id="3" creationId="{969FCDFC-037A-4F76-BC08-F8A96B1AE30A}"/>
          </ac:spMkLst>
        </pc:spChg>
        <pc:picChg chg="add mod">
          <ac:chgData name="Aimee Hemmings" userId="336d05e7cf2d86a6" providerId="LiveId" clId="{3C441230-FAB6-46DC-A24D-7956CFCBDA24}" dt="2025-07-03T18:07:27.855" v="595" actId="1076"/>
          <ac:picMkLst>
            <pc:docMk/>
            <pc:sldMk cId="2780735029" sldId="294"/>
            <ac:picMk id="5" creationId="{FABAC9E2-0130-436F-BBEE-D34959A18956}"/>
          </ac:picMkLst>
        </pc:picChg>
      </pc:sldChg>
      <pc:sldChg chg="addSp delSp modSp new mod setBg modAnim">
        <pc:chgData name="Aimee Hemmings" userId="336d05e7cf2d86a6" providerId="LiveId" clId="{3C441230-FAB6-46DC-A24D-7956CFCBDA24}" dt="2025-07-03T18:10:36.663" v="619"/>
        <pc:sldMkLst>
          <pc:docMk/>
          <pc:sldMk cId="2405191645" sldId="295"/>
        </pc:sldMkLst>
        <pc:spChg chg="add mod">
          <ac:chgData name="Aimee Hemmings" userId="336d05e7cf2d86a6" providerId="LiveId" clId="{3C441230-FAB6-46DC-A24D-7956CFCBDA24}" dt="2025-07-03T18:08:39.924" v="605" actId="1076"/>
          <ac:spMkLst>
            <pc:docMk/>
            <pc:sldMk cId="2405191645" sldId="295"/>
            <ac:spMk id="2" creationId="{3DD3EB1D-CA12-42E6-B385-E4802314D886}"/>
          </ac:spMkLst>
        </pc:spChg>
        <pc:spChg chg="add mod">
          <ac:chgData name="Aimee Hemmings" userId="336d05e7cf2d86a6" providerId="LiveId" clId="{3C441230-FAB6-46DC-A24D-7956CFCBDA24}" dt="2025-07-03T18:09:49.519" v="612" actId="1076"/>
          <ac:spMkLst>
            <pc:docMk/>
            <pc:sldMk cId="2405191645" sldId="295"/>
            <ac:spMk id="4" creationId="{751C9441-405C-4F1D-8420-F6748233EC36}"/>
          </ac:spMkLst>
        </pc:spChg>
        <pc:picChg chg="add mod">
          <ac:chgData name="Aimee Hemmings" userId="336d05e7cf2d86a6" providerId="LiveId" clId="{3C441230-FAB6-46DC-A24D-7956CFCBDA24}" dt="2025-07-03T18:10:17.120" v="617" actId="1076"/>
          <ac:picMkLst>
            <pc:docMk/>
            <pc:sldMk cId="2405191645" sldId="295"/>
            <ac:picMk id="6" creationId="{D8916C20-48B8-4F11-90C8-9A66F4DDB12C}"/>
          </ac:picMkLst>
        </pc:picChg>
      </pc:sldChg>
      <pc:sldChg chg="addSp modSp new mod setBg">
        <pc:chgData name="Aimee Hemmings" userId="336d05e7cf2d86a6" providerId="LiveId" clId="{3C441230-FAB6-46DC-A24D-7956CFCBDA24}" dt="2025-07-03T18:11:58.315" v="641" actId="1076"/>
        <pc:sldMkLst>
          <pc:docMk/>
          <pc:sldMk cId="96663881" sldId="296"/>
        </pc:sldMkLst>
        <pc:spChg chg="add mod">
          <ac:chgData name="Aimee Hemmings" userId="336d05e7cf2d86a6" providerId="LiveId" clId="{3C441230-FAB6-46DC-A24D-7956CFCBDA24}" dt="2025-07-03T18:11:58.315" v="641" actId="1076"/>
          <ac:spMkLst>
            <pc:docMk/>
            <pc:sldMk cId="96663881" sldId="296"/>
            <ac:spMk id="2" creationId="{8E772109-739D-4289-995A-B8CF73AF7C3C}"/>
          </ac:spMkLst>
        </pc:spChg>
      </pc:sldChg>
      <pc:sldChg chg="addSp delSp modSp new mod setBg modAnim">
        <pc:chgData name="Aimee Hemmings" userId="336d05e7cf2d86a6" providerId="LiveId" clId="{3C441230-FAB6-46DC-A24D-7956CFCBDA24}" dt="2025-07-03T18:33:59.156" v="793"/>
        <pc:sldMkLst>
          <pc:docMk/>
          <pc:sldMk cId="1410162085" sldId="297"/>
        </pc:sldMkLst>
        <pc:spChg chg="add mod">
          <ac:chgData name="Aimee Hemmings" userId="336d05e7cf2d86a6" providerId="LiveId" clId="{3C441230-FAB6-46DC-A24D-7956CFCBDA24}" dt="2025-07-03T18:14:44.023" v="658" actId="1076"/>
          <ac:spMkLst>
            <pc:docMk/>
            <pc:sldMk cId="1410162085" sldId="297"/>
            <ac:spMk id="3" creationId="{5A9C91B5-25EA-430A-8D85-84F8B8BB88D8}"/>
          </ac:spMkLst>
        </pc:spChg>
        <pc:spChg chg="add mod">
          <ac:chgData name="Aimee Hemmings" userId="336d05e7cf2d86a6" providerId="LiveId" clId="{3C441230-FAB6-46DC-A24D-7956CFCBDA24}" dt="2025-07-03T18:21:58.143" v="703" actId="1076"/>
          <ac:spMkLst>
            <pc:docMk/>
            <pc:sldMk cId="1410162085" sldId="297"/>
            <ac:spMk id="14" creationId="{0D067160-48F0-46ED-B615-868942F53735}"/>
          </ac:spMkLst>
        </pc:spChg>
        <pc:spChg chg="add mod">
          <ac:chgData name="Aimee Hemmings" userId="336d05e7cf2d86a6" providerId="LiveId" clId="{3C441230-FAB6-46DC-A24D-7956CFCBDA24}" dt="2025-07-03T18:22:56.060" v="713" actId="1076"/>
          <ac:spMkLst>
            <pc:docMk/>
            <pc:sldMk cId="1410162085" sldId="297"/>
            <ac:spMk id="15" creationId="{0BCE1709-98CA-4ED4-88C2-5716801EE262}"/>
          </ac:spMkLst>
        </pc:spChg>
        <pc:spChg chg="add mod">
          <ac:chgData name="Aimee Hemmings" userId="336d05e7cf2d86a6" providerId="LiveId" clId="{3C441230-FAB6-46DC-A24D-7956CFCBDA24}" dt="2025-07-03T18:22:48.933" v="712" actId="1076"/>
          <ac:spMkLst>
            <pc:docMk/>
            <pc:sldMk cId="1410162085" sldId="297"/>
            <ac:spMk id="16" creationId="{960BD8F2-EF54-4314-B5C8-D5FEC3710F16}"/>
          </ac:spMkLst>
        </pc:spChg>
        <pc:spChg chg="add mod">
          <ac:chgData name="Aimee Hemmings" userId="336d05e7cf2d86a6" providerId="LiveId" clId="{3C441230-FAB6-46DC-A24D-7956CFCBDA24}" dt="2025-07-03T18:22:42.238" v="711" actId="1076"/>
          <ac:spMkLst>
            <pc:docMk/>
            <pc:sldMk cId="1410162085" sldId="297"/>
            <ac:spMk id="17" creationId="{58D208BD-E4A7-4FDD-A796-FB70FBDDBCBA}"/>
          </ac:spMkLst>
        </pc:spChg>
        <pc:spChg chg="add mod">
          <ac:chgData name="Aimee Hemmings" userId="336d05e7cf2d86a6" providerId="LiveId" clId="{3C441230-FAB6-46DC-A24D-7956CFCBDA24}" dt="2025-07-03T18:23:53.238" v="722" actId="1076"/>
          <ac:spMkLst>
            <pc:docMk/>
            <pc:sldMk cId="1410162085" sldId="297"/>
            <ac:spMk id="18" creationId="{22A9AFA8-6593-42FD-B1A8-2B757F633E66}"/>
          </ac:spMkLst>
        </pc:spChg>
        <pc:picChg chg="add mod">
          <ac:chgData name="Aimee Hemmings" userId="336d05e7cf2d86a6" providerId="LiveId" clId="{3C441230-FAB6-46DC-A24D-7956CFCBDA24}" dt="2025-07-03T18:17:48.628" v="670" actId="1076"/>
          <ac:picMkLst>
            <pc:docMk/>
            <pc:sldMk cId="1410162085" sldId="297"/>
            <ac:picMk id="9" creationId="{74405737-C979-4D98-93EC-E4F465046855}"/>
          </ac:picMkLst>
        </pc:picChg>
        <pc:picChg chg="add mod">
          <ac:chgData name="Aimee Hemmings" userId="336d05e7cf2d86a6" providerId="LiveId" clId="{3C441230-FAB6-46DC-A24D-7956CFCBDA24}" dt="2025-07-03T18:18:22.785" v="678" actId="1076"/>
          <ac:picMkLst>
            <pc:docMk/>
            <pc:sldMk cId="1410162085" sldId="297"/>
            <ac:picMk id="10" creationId="{723224FA-E257-4F5E-997F-321898146406}"/>
          </ac:picMkLst>
        </pc:picChg>
        <pc:picChg chg="add mod">
          <ac:chgData name="Aimee Hemmings" userId="336d05e7cf2d86a6" providerId="LiveId" clId="{3C441230-FAB6-46DC-A24D-7956CFCBDA24}" dt="2025-07-03T18:18:18.623" v="677" actId="1076"/>
          <ac:picMkLst>
            <pc:docMk/>
            <pc:sldMk cId="1410162085" sldId="297"/>
            <ac:picMk id="11" creationId="{8C2CF699-39B5-40D7-8DEC-13427E7C9F27}"/>
          </ac:picMkLst>
        </pc:picChg>
        <pc:picChg chg="add mod">
          <ac:chgData name="Aimee Hemmings" userId="336d05e7cf2d86a6" providerId="LiveId" clId="{3C441230-FAB6-46DC-A24D-7956CFCBDA24}" dt="2025-07-03T18:18:29.386" v="679" actId="1076"/>
          <ac:picMkLst>
            <pc:docMk/>
            <pc:sldMk cId="1410162085" sldId="297"/>
            <ac:picMk id="12" creationId="{3C0D4199-48C9-41AF-8927-8CFF2CD051E1}"/>
          </ac:picMkLst>
        </pc:picChg>
        <pc:picChg chg="add mod">
          <ac:chgData name="Aimee Hemmings" userId="336d05e7cf2d86a6" providerId="LiveId" clId="{3C441230-FAB6-46DC-A24D-7956CFCBDA24}" dt="2025-07-03T18:23:03.926" v="714" actId="1076"/>
          <ac:picMkLst>
            <pc:docMk/>
            <pc:sldMk cId="1410162085" sldId="297"/>
            <ac:picMk id="13" creationId="{C3FE6774-E09B-446C-9CEC-6F91359F4273}"/>
          </ac:picMkLst>
        </pc:picChg>
      </pc:sldChg>
      <pc:sldChg chg="addSp delSp modSp new mod setBg">
        <pc:chgData name="Aimee Hemmings" userId="336d05e7cf2d86a6" providerId="LiveId" clId="{3C441230-FAB6-46DC-A24D-7956CFCBDA24}" dt="2025-07-03T18:32:26.150" v="783" actId="1076"/>
        <pc:sldMkLst>
          <pc:docMk/>
          <pc:sldMk cId="1077570459" sldId="298"/>
        </pc:sldMkLst>
        <pc:spChg chg="add mod">
          <ac:chgData name="Aimee Hemmings" userId="336d05e7cf2d86a6" providerId="LiveId" clId="{3C441230-FAB6-46DC-A24D-7956CFCBDA24}" dt="2025-07-03T18:26:49.102" v="731" actId="1076"/>
          <ac:spMkLst>
            <pc:docMk/>
            <pc:sldMk cId="1077570459" sldId="298"/>
            <ac:spMk id="2" creationId="{2D927FA4-B248-4CA3-9845-98EC3E89F644}"/>
          </ac:spMkLst>
        </pc:spChg>
        <pc:spChg chg="add mod">
          <ac:chgData name="Aimee Hemmings" userId="336d05e7cf2d86a6" providerId="LiveId" clId="{3C441230-FAB6-46DC-A24D-7956CFCBDA24}" dt="2025-07-03T18:30:14.803" v="757" actId="1076"/>
          <ac:spMkLst>
            <pc:docMk/>
            <pc:sldMk cId="1077570459" sldId="298"/>
            <ac:spMk id="12" creationId="{35CAC8F9-A1A2-4E6A-80DF-4967FE2B067D}"/>
          </ac:spMkLst>
        </pc:spChg>
        <pc:spChg chg="add mod">
          <ac:chgData name="Aimee Hemmings" userId="336d05e7cf2d86a6" providerId="LiveId" clId="{3C441230-FAB6-46DC-A24D-7956CFCBDA24}" dt="2025-07-03T18:30:56.171" v="765" actId="1076"/>
          <ac:spMkLst>
            <pc:docMk/>
            <pc:sldMk cId="1077570459" sldId="298"/>
            <ac:spMk id="13" creationId="{F94C252D-CC12-4CA6-8198-A874A46EAA95}"/>
          </ac:spMkLst>
        </pc:spChg>
        <pc:spChg chg="add mod">
          <ac:chgData name="Aimee Hemmings" userId="336d05e7cf2d86a6" providerId="LiveId" clId="{3C441230-FAB6-46DC-A24D-7956CFCBDA24}" dt="2025-07-03T18:31:39.909" v="775" actId="1076"/>
          <ac:spMkLst>
            <pc:docMk/>
            <pc:sldMk cId="1077570459" sldId="298"/>
            <ac:spMk id="14" creationId="{8CAEAAD6-07E9-4030-8585-C10D1D1E509E}"/>
          </ac:spMkLst>
        </pc:spChg>
        <pc:spChg chg="add mod">
          <ac:chgData name="Aimee Hemmings" userId="336d05e7cf2d86a6" providerId="LiveId" clId="{3C441230-FAB6-46DC-A24D-7956CFCBDA24}" dt="2025-07-03T18:32:26.150" v="783" actId="1076"/>
          <ac:spMkLst>
            <pc:docMk/>
            <pc:sldMk cId="1077570459" sldId="298"/>
            <ac:spMk id="15" creationId="{39568552-C1A4-46B7-8813-EB946E2D01ED}"/>
          </ac:spMkLst>
        </pc:spChg>
        <pc:picChg chg="add mod">
          <ac:chgData name="Aimee Hemmings" userId="336d05e7cf2d86a6" providerId="LiveId" clId="{3C441230-FAB6-46DC-A24D-7956CFCBDA24}" dt="2025-07-03T18:29:32.223" v="750" actId="14100"/>
          <ac:picMkLst>
            <pc:docMk/>
            <pc:sldMk cId="1077570459" sldId="298"/>
            <ac:picMk id="7" creationId="{D7749235-DBAB-43A7-9EF1-64052B035DB5}"/>
          </ac:picMkLst>
        </pc:picChg>
        <pc:picChg chg="add mod">
          <ac:chgData name="Aimee Hemmings" userId="336d05e7cf2d86a6" providerId="LiveId" clId="{3C441230-FAB6-46DC-A24D-7956CFCBDA24}" dt="2025-07-03T18:29:19.632" v="748" actId="1076"/>
          <ac:picMkLst>
            <pc:docMk/>
            <pc:sldMk cId="1077570459" sldId="298"/>
            <ac:picMk id="9" creationId="{C4C7CCC6-71BD-4FEA-8F08-1603AC41D248}"/>
          </ac:picMkLst>
        </pc:picChg>
        <pc:picChg chg="add mod">
          <ac:chgData name="Aimee Hemmings" userId="336d05e7cf2d86a6" providerId="LiveId" clId="{3C441230-FAB6-46DC-A24D-7956CFCBDA24}" dt="2025-07-03T18:29:06.167" v="746" actId="1076"/>
          <ac:picMkLst>
            <pc:docMk/>
            <pc:sldMk cId="1077570459" sldId="298"/>
            <ac:picMk id="10" creationId="{8D727BCB-C8B8-4EE6-83BE-B7D6A1F96F0A}"/>
          </ac:picMkLst>
        </pc:picChg>
        <pc:picChg chg="add mod">
          <ac:chgData name="Aimee Hemmings" userId="336d05e7cf2d86a6" providerId="LiveId" clId="{3C441230-FAB6-46DC-A24D-7956CFCBDA24}" dt="2025-07-03T18:28:55.020" v="744" actId="14100"/>
          <ac:picMkLst>
            <pc:docMk/>
            <pc:sldMk cId="1077570459" sldId="298"/>
            <ac:picMk id="11" creationId="{5C0B8D7B-C31D-4B6B-9966-86637643DFC1}"/>
          </ac:picMkLst>
        </pc:picChg>
      </pc:sldChg>
      <pc:sldChg chg="addSp delSp modSp new mod setBg">
        <pc:chgData name="Aimee Hemmings" userId="336d05e7cf2d86a6" providerId="LiveId" clId="{3C441230-FAB6-46DC-A24D-7956CFCBDA24}" dt="2025-07-03T18:38:45.411" v="827" actId="255"/>
        <pc:sldMkLst>
          <pc:docMk/>
          <pc:sldMk cId="319618101" sldId="299"/>
        </pc:sldMkLst>
        <pc:spChg chg="add mod">
          <ac:chgData name="Aimee Hemmings" userId="336d05e7cf2d86a6" providerId="LiveId" clId="{3C441230-FAB6-46DC-A24D-7956CFCBDA24}" dt="2025-07-03T18:38:45.411" v="827" actId="255"/>
          <ac:spMkLst>
            <pc:docMk/>
            <pc:sldMk cId="319618101" sldId="299"/>
            <ac:spMk id="3" creationId="{D2FBEF49-356B-406F-880E-8468A188E12F}"/>
          </ac:spMkLst>
        </pc:spChg>
      </pc:sldChg>
      <pc:sldChg chg="addSp modSp new mod setBg">
        <pc:chgData name="Aimee Hemmings" userId="336d05e7cf2d86a6" providerId="LiveId" clId="{3C441230-FAB6-46DC-A24D-7956CFCBDA24}" dt="2025-07-03T18:43:12.798" v="848" actId="1076"/>
        <pc:sldMkLst>
          <pc:docMk/>
          <pc:sldMk cId="1581826336" sldId="300"/>
        </pc:sldMkLst>
        <pc:spChg chg="add mod">
          <ac:chgData name="Aimee Hemmings" userId="336d05e7cf2d86a6" providerId="LiveId" clId="{3C441230-FAB6-46DC-A24D-7956CFCBDA24}" dt="2025-07-03T18:43:12.798" v="848" actId="1076"/>
          <ac:spMkLst>
            <pc:docMk/>
            <pc:sldMk cId="1581826336" sldId="300"/>
            <ac:spMk id="2" creationId="{F3B7F43A-F8C6-49C8-98C5-38EBFDD27C7E}"/>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0A33E-D39E-4F84-8AE7-EB87C6C87FB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BD0D3F03-B51F-44B7-AA30-2EA29A7FC18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7638134A-FF25-45A4-A675-788EC2BE4B65}"/>
              </a:ext>
            </a:extLst>
          </p:cNvPr>
          <p:cNvSpPr>
            <a:spLocks noGrp="1"/>
          </p:cNvSpPr>
          <p:nvPr>
            <p:ph type="dt" sz="half" idx="10"/>
          </p:nvPr>
        </p:nvSpPr>
        <p:spPr/>
        <p:txBody>
          <a:bodyPr/>
          <a:lstStyle/>
          <a:p>
            <a:fld id="{36145BB5-82A5-4B31-A0D1-D982F2C55D69}" type="datetimeFigureOut">
              <a:rPr lang="en-GB" smtClean="0"/>
              <a:t>11/07/2025</a:t>
            </a:fld>
            <a:endParaRPr lang="en-GB"/>
          </a:p>
        </p:txBody>
      </p:sp>
      <p:sp>
        <p:nvSpPr>
          <p:cNvPr id="5" name="Footer Placeholder 4">
            <a:extLst>
              <a:ext uri="{FF2B5EF4-FFF2-40B4-BE49-F238E27FC236}">
                <a16:creationId xmlns:a16="http://schemas.microsoft.com/office/drawing/2014/main" id="{C7AC3641-5D7C-4395-B152-DE44C7DE1E3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6941A50-E914-466D-B397-B18D11095E6F}"/>
              </a:ext>
            </a:extLst>
          </p:cNvPr>
          <p:cNvSpPr>
            <a:spLocks noGrp="1"/>
          </p:cNvSpPr>
          <p:nvPr>
            <p:ph type="sldNum" sz="quarter" idx="12"/>
          </p:nvPr>
        </p:nvSpPr>
        <p:spPr/>
        <p:txBody>
          <a:bodyPr/>
          <a:lstStyle/>
          <a:p>
            <a:fld id="{CEF584C7-30CB-4F38-87F8-85E204C66CAA}" type="slidenum">
              <a:rPr lang="en-GB" smtClean="0"/>
              <a:t>‹#›</a:t>
            </a:fld>
            <a:endParaRPr lang="en-GB"/>
          </a:p>
        </p:txBody>
      </p:sp>
    </p:spTree>
    <p:extLst>
      <p:ext uri="{BB962C8B-B14F-4D97-AF65-F5344CB8AC3E}">
        <p14:creationId xmlns:p14="http://schemas.microsoft.com/office/powerpoint/2010/main" val="2147126238"/>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1DA8EC-143A-4677-9037-9082F2BE910D}"/>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8310CA2-29F2-46B6-8D41-E7C54A81EC7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7FA8D26-BBE6-463A-A9A4-DA45002F218E}"/>
              </a:ext>
            </a:extLst>
          </p:cNvPr>
          <p:cNvSpPr>
            <a:spLocks noGrp="1"/>
          </p:cNvSpPr>
          <p:nvPr>
            <p:ph type="dt" sz="half" idx="10"/>
          </p:nvPr>
        </p:nvSpPr>
        <p:spPr/>
        <p:txBody>
          <a:bodyPr/>
          <a:lstStyle/>
          <a:p>
            <a:fld id="{36145BB5-82A5-4B31-A0D1-D982F2C55D69}" type="datetimeFigureOut">
              <a:rPr lang="en-GB" smtClean="0"/>
              <a:t>11/07/2025</a:t>
            </a:fld>
            <a:endParaRPr lang="en-GB"/>
          </a:p>
        </p:txBody>
      </p:sp>
      <p:sp>
        <p:nvSpPr>
          <p:cNvPr id="5" name="Footer Placeholder 4">
            <a:extLst>
              <a:ext uri="{FF2B5EF4-FFF2-40B4-BE49-F238E27FC236}">
                <a16:creationId xmlns:a16="http://schemas.microsoft.com/office/drawing/2014/main" id="{2923270E-360E-432A-85F7-9743564263E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C68039A-3047-435E-81D7-D9F4601ED19E}"/>
              </a:ext>
            </a:extLst>
          </p:cNvPr>
          <p:cNvSpPr>
            <a:spLocks noGrp="1"/>
          </p:cNvSpPr>
          <p:nvPr>
            <p:ph type="sldNum" sz="quarter" idx="12"/>
          </p:nvPr>
        </p:nvSpPr>
        <p:spPr/>
        <p:txBody>
          <a:bodyPr/>
          <a:lstStyle/>
          <a:p>
            <a:fld id="{CEF584C7-30CB-4F38-87F8-85E204C66CAA}" type="slidenum">
              <a:rPr lang="en-GB" smtClean="0"/>
              <a:t>‹#›</a:t>
            </a:fld>
            <a:endParaRPr lang="en-GB"/>
          </a:p>
        </p:txBody>
      </p:sp>
    </p:spTree>
    <p:extLst>
      <p:ext uri="{BB962C8B-B14F-4D97-AF65-F5344CB8AC3E}">
        <p14:creationId xmlns:p14="http://schemas.microsoft.com/office/powerpoint/2010/main" val="1255922833"/>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084C2D5-16E9-4E8E-8EDE-910CE1043F0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1D990C8-8A75-4B84-9923-1C0BD8112FA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0FB7460-D055-402E-97FD-981B965B9922}"/>
              </a:ext>
            </a:extLst>
          </p:cNvPr>
          <p:cNvSpPr>
            <a:spLocks noGrp="1"/>
          </p:cNvSpPr>
          <p:nvPr>
            <p:ph type="dt" sz="half" idx="10"/>
          </p:nvPr>
        </p:nvSpPr>
        <p:spPr/>
        <p:txBody>
          <a:bodyPr/>
          <a:lstStyle/>
          <a:p>
            <a:fld id="{36145BB5-82A5-4B31-A0D1-D982F2C55D69}" type="datetimeFigureOut">
              <a:rPr lang="en-GB" smtClean="0"/>
              <a:t>11/07/2025</a:t>
            </a:fld>
            <a:endParaRPr lang="en-GB"/>
          </a:p>
        </p:txBody>
      </p:sp>
      <p:sp>
        <p:nvSpPr>
          <p:cNvPr id="5" name="Footer Placeholder 4">
            <a:extLst>
              <a:ext uri="{FF2B5EF4-FFF2-40B4-BE49-F238E27FC236}">
                <a16:creationId xmlns:a16="http://schemas.microsoft.com/office/drawing/2014/main" id="{0E0054C9-98CF-468A-BCA7-9F0018C096B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F070105-850A-4210-8A85-2E5854C6F068}"/>
              </a:ext>
            </a:extLst>
          </p:cNvPr>
          <p:cNvSpPr>
            <a:spLocks noGrp="1"/>
          </p:cNvSpPr>
          <p:nvPr>
            <p:ph type="sldNum" sz="quarter" idx="12"/>
          </p:nvPr>
        </p:nvSpPr>
        <p:spPr/>
        <p:txBody>
          <a:bodyPr/>
          <a:lstStyle/>
          <a:p>
            <a:fld id="{CEF584C7-30CB-4F38-87F8-85E204C66CAA}" type="slidenum">
              <a:rPr lang="en-GB" smtClean="0"/>
              <a:t>‹#›</a:t>
            </a:fld>
            <a:endParaRPr lang="en-GB"/>
          </a:p>
        </p:txBody>
      </p:sp>
    </p:spTree>
    <p:extLst>
      <p:ext uri="{BB962C8B-B14F-4D97-AF65-F5344CB8AC3E}">
        <p14:creationId xmlns:p14="http://schemas.microsoft.com/office/powerpoint/2010/main" val="3744827235"/>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C665C2-9543-440B-98B5-D5E4E65C47F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C13296F-7520-4D75-9E3F-500DC08DE67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F51E7C3-CEC0-4E35-8EDD-B403FA4BB7CD}"/>
              </a:ext>
            </a:extLst>
          </p:cNvPr>
          <p:cNvSpPr>
            <a:spLocks noGrp="1"/>
          </p:cNvSpPr>
          <p:nvPr>
            <p:ph type="dt" sz="half" idx="10"/>
          </p:nvPr>
        </p:nvSpPr>
        <p:spPr/>
        <p:txBody>
          <a:bodyPr/>
          <a:lstStyle/>
          <a:p>
            <a:fld id="{36145BB5-82A5-4B31-A0D1-D982F2C55D69}" type="datetimeFigureOut">
              <a:rPr lang="en-GB" smtClean="0"/>
              <a:t>11/07/2025</a:t>
            </a:fld>
            <a:endParaRPr lang="en-GB"/>
          </a:p>
        </p:txBody>
      </p:sp>
      <p:sp>
        <p:nvSpPr>
          <p:cNvPr id="5" name="Footer Placeholder 4">
            <a:extLst>
              <a:ext uri="{FF2B5EF4-FFF2-40B4-BE49-F238E27FC236}">
                <a16:creationId xmlns:a16="http://schemas.microsoft.com/office/drawing/2014/main" id="{D829B2EF-935E-4AA3-A520-9385836F12E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D28E4BB-383D-4828-A4C5-C7E0FC798FB2}"/>
              </a:ext>
            </a:extLst>
          </p:cNvPr>
          <p:cNvSpPr>
            <a:spLocks noGrp="1"/>
          </p:cNvSpPr>
          <p:nvPr>
            <p:ph type="sldNum" sz="quarter" idx="12"/>
          </p:nvPr>
        </p:nvSpPr>
        <p:spPr/>
        <p:txBody>
          <a:bodyPr/>
          <a:lstStyle/>
          <a:p>
            <a:fld id="{CEF584C7-30CB-4F38-87F8-85E204C66CAA}" type="slidenum">
              <a:rPr lang="en-GB" smtClean="0"/>
              <a:t>‹#›</a:t>
            </a:fld>
            <a:endParaRPr lang="en-GB"/>
          </a:p>
        </p:txBody>
      </p:sp>
    </p:spTree>
    <p:extLst>
      <p:ext uri="{BB962C8B-B14F-4D97-AF65-F5344CB8AC3E}">
        <p14:creationId xmlns:p14="http://schemas.microsoft.com/office/powerpoint/2010/main" val="2199271707"/>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1322F1-A74F-4D02-A79A-BC1FCF7C2B7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AEB5D7DB-EFDF-4086-A7F6-1D33C0FA053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5DFD5B3-4C0D-4DD3-BE40-BDA0E1F69C38}"/>
              </a:ext>
            </a:extLst>
          </p:cNvPr>
          <p:cNvSpPr>
            <a:spLocks noGrp="1"/>
          </p:cNvSpPr>
          <p:nvPr>
            <p:ph type="dt" sz="half" idx="10"/>
          </p:nvPr>
        </p:nvSpPr>
        <p:spPr/>
        <p:txBody>
          <a:bodyPr/>
          <a:lstStyle/>
          <a:p>
            <a:fld id="{36145BB5-82A5-4B31-A0D1-D982F2C55D69}" type="datetimeFigureOut">
              <a:rPr lang="en-GB" smtClean="0"/>
              <a:t>11/07/2025</a:t>
            </a:fld>
            <a:endParaRPr lang="en-GB"/>
          </a:p>
        </p:txBody>
      </p:sp>
      <p:sp>
        <p:nvSpPr>
          <p:cNvPr id="5" name="Footer Placeholder 4">
            <a:extLst>
              <a:ext uri="{FF2B5EF4-FFF2-40B4-BE49-F238E27FC236}">
                <a16:creationId xmlns:a16="http://schemas.microsoft.com/office/drawing/2014/main" id="{272EDBF7-89CC-427E-B5B2-281946E3869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1B5D32D-7880-4773-BD69-59A0742F62A2}"/>
              </a:ext>
            </a:extLst>
          </p:cNvPr>
          <p:cNvSpPr>
            <a:spLocks noGrp="1"/>
          </p:cNvSpPr>
          <p:nvPr>
            <p:ph type="sldNum" sz="quarter" idx="12"/>
          </p:nvPr>
        </p:nvSpPr>
        <p:spPr/>
        <p:txBody>
          <a:bodyPr/>
          <a:lstStyle/>
          <a:p>
            <a:fld id="{CEF584C7-30CB-4F38-87F8-85E204C66CAA}" type="slidenum">
              <a:rPr lang="en-GB" smtClean="0"/>
              <a:t>‹#›</a:t>
            </a:fld>
            <a:endParaRPr lang="en-GB"/>
          </a:p>
        </p:txBody>
      </p:sp>
    </p:spTree>
    <p:extLst>
      <p:ext uri="{BB962C8B-B14F-4D97-AF65-F5344CB8AC3E}">
        <p14:creationId xmlns:p14="http://schemas.microsoft.com/office/powerpoint/2010/main" val="3626393528"/>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A6F0DC-D641-41B4-B406-89DF5F627F9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BE47E87-55EE-4C35-A8BB-4108C4C7E9E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E38686AB-A5C0-47C2-B7FA-1FA0F2FA80B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C842FC0F-5223-4974-8B80-F927B408547E}"/>
              </a:ext>
            </a:extLst>
          </p:cNvPr>
          <p:cNvSpPr>
            <a:spLocks noGrp="1"/>
          </p:cNvSpPr>
          <p:nvPr>
            <p:ph type="dt" sz="half" idx="10"/>
          </p:nvPr>
        </p:nvSpPr>
        <p:spPr/>
        <p:txBody>
          <a:bodyPr/>
          <a:lstStyle/>
          <a:p>
            <a:fld id="{36145BB5-82A5-4B31-A0D1-D982F2C55D69}" type="datetimeFigureOut">
              <a:rPr lang="en-GB" smtClean="0"/>
              <a:t>11/07/2025</a:t>
            </a:fld>
            <a:endParaRPr lang="en-GB"/>
          </a:p>
        </p:txBody>
      </p:sp>
      <p:sp>
        <p:nvSpPr>
          <p:cNvPr id="6" name="Footer Placeholder 5">
            <a:extLst>
              <a:ext uri="{FF2B5EF4-FFF2-40B4-BE49-F238E27FC236}">
                <a16:creationId xmlns:a16="http://schemas.microsoft.com/office/drawing/2014/main" id="{6E98AD71-5173-4719-955F-55E7AC3B213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970D145-DDFE-4036-B436-D9D7FACF537A}"/>
              </a:ext>
            </a:extLst>
          </p:cNvPr>
          <p:cNvSpPr>
            <a:spLocks noGrp="1"/>
          </p:cNvSpPr>
          <p:nvPr>
            <p:ph type="sldNum" sz="quarter" idx="12"/>
          </p:nvPr>
        </p:nvSpPr>
        <p:spPr/>
        <p:txBody>
          <a:bodyPr/>
          <a:lstStyle/>
          <a:p>
            <a:fld id="{CEF584C7-30CB-4F38-87F8-85E204C66CAA}" type="slidenum">
              <a:rPr lang="en-GB" smtClean="0"/>
              <a:t>‹#›</a:t>
            </a:fld>
            <a:endParaRPr lang="en-GB"/>
          </a:p>
        </p:txBody>
      </p:sp>
    </p:spTree>
    <p:extLst>
      <p:ext uri="{BB962C8B-B14F-4D97-AF65-F5344CB8AC3E}">
        <p14:creationId xmlns:p14="http://schemas.microsoft.com/office/powerpoint/2010/main" val="4185819677"/>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3E1BB1-1DCE-4027-BB20-DB011FAE7091}"/>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CABFC0E-B84F-4EAF-B456-89E7D7B4676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7FC4967-D0E1-4E67-9D54-703EEDC7385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F20A7599-2655-4A6B-9069-C2BD8BEA938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D8DB4EC-6AB9-4264-8162-914ED20B4CF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21560469-CE68-4019-8BDA-E1C9D54C1B6E}"/>
              </a:ext>
            </a:extLst>
          </p:cNvPr>
          <p:cNvSpPr>
            <a:spLocks noGrp="1"/>
          </p:cNvSpPr>
          <p:nvPr>
            <p:ph type="dt" sz="half" idx="10"/>
          </p:nvPr>
        </p:nvSpPr>
        <p:spPr/>
        <p:txBody>
          <a:bodyPr/>
          <a:lstStyle/>
          <a:p>
            <a:fld id="{36145BB5-82A5-4B31-A0D1-D982F2C55D69}" type="datetimeFigureOut">
              <a:rPr lang="en-GB" smtClean="0"/>
              <a:t>11/07/2025</a:t>
            </a:fld>
            <a:endParaRPr lang="en-GB"/>
          </a:p>
        </p:txBody>
      </p:sp>
      <p:sp>
        <p:nvSpPr>
          <p:cNvPr id="8" name="Footer Placeholder 7">
            <a:extLst>
              <a:ext uri="{FF2B5EF4-FFF2-40B4-BE49-F238E27FC236}">
                <a16:creationId xmlns:a16="http://schemas.microsoft.com/office/drawing/2014/main" id="{B42D5494-3905-4AD3-8ED8-075C3D28404B}"/>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7D007461-77A4-4C9E-8C43-8AC17AC15BBF}"/>
              </a:ext>
            </a:extLst>
          </p:cNvPr>
          <p:cNvSpPr>
            <a:spLocks noGrp="1"/>
          </p:cNvSpPr>
          <p:nvPr>
            <p:ph type="sldNum" sz="quarter" idx="12"/>
          </p:nvPr>
        </p:nvSpPr>
        <p:spPr/>
        <p:txBody>
          <a:bodyPr/>
          <a:lstStyle/>
          <a:p>
            <a:fld id="{CEF584C7-30CB-4F38-87F8-85E204C66CAA}" type="slidenum">
              <a:rPr lang="en-GB" smtClean="0"/>
              <a:t>‹#›</a:t>
            </a:fld>
            <a:endParaRPr lang="en-GB"/>
          </a:p>
        </p:txBody>
      </p:sp>
    </p:spTree>
    <p:extLst>
      <p:ext uri="{BB962C8B-B14F-4D97-AF65-F5344CB8AC3E}">
        <p14:creationId xmlns:p14="http://schemas.microsoft.com/office/powerpoint/2010/main" val="3937487831"/>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259F0B-40D9-4286-880F-DB21ED8FAFC0}"/>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7B40807-0E49-4573-A578-01668B81A040}"/>
              </a:ext>
            </a:extLst>
          </p:cNvPr>
          <p:cNvSpPr>
            <a:spLocks noGrp="1"/>
          </p:cNvSpPr>
          <p:nvPr>
            <p:ph type="dt" sz="half" idx="10"/>
          </p:nvPr>
        </p:nvSpPr>
        <p:spPr/>
        <p:txBody>
          <a:bodyPr/>
          <a:lstStyle/>
          <a:p>
            <a:fld id="{36145BB5-82A5-4B31-A0D1-D982F2C55D69}" type="datetimeFigureOut">
              <a:rPr lang="en-GB" smtClean="0"/>
              <a:t>11/07/2025</a:t>
            </a:fld>
            <a:endParaRPr lang="en-GB"/>
          </a:p>
        </p:txBody>
      </p:sp>
      <p:sp>
        <p:nvSpPr>
          <p:cNvPr id="4" name="Footer Placeholder 3">
            <a:extLst>
              <a:ext uri="{FF2B5EF4-FFF2-40B4-BE49-F238E27FC236}">
                <a16:creationId xmlns:a16="http://schemas.microsoft.com/office/drawing/2014/main" id="{D608230B-E2AB-4B2E-8D37-A89C5B60720B}"/>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E8A4A95-78F7-45EC-B2AF-BE6605FA0574}"/>
              </a:ext>
            </a:extLst>
          </p:cNvPr>
          <p:cNvSpPr>
            <a:spLocks noGrp="1"/>
          </p:cNvSpPr>
          <p:nvPr>
            <p:ph type="sldNum" sz="quarter" idx="12"/>
          </p:nvPr>
        </p:nvSpPr>
        <p:spPr/>
        <p:txBody>
          <a:bodyPr/>
          <a:lstStyle/>
          <a:p>
            <a:fld id="{CEF584C7-30CB-4F38-87F8-85E204C66CAA}" type="slidenum">
              <a:rPr lang="en-GB" smtClean="0"/>
              <a:t>‹#›</a:t>
            </a:fld>
            <a:endParaRPr lang="en-GB"/>
          </a:p>
        </p:txBody>
      </p:sp>
    </p:spTree>
    <p:extLst>
      <p:ext uri="{BB962C8B-B14F-4D97-AF65-F5344CB8AC3E}">
        <p14:creationId xmlns:p14="http://schemas.microsoft.com/office/powerpoint/2010/main" val="3895937110"/>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E591F86-7813-46AE-AFE4-EC89E7C78DF3}"/>
              </a:ext>
            </a:extLst>
          </p:cNvPr>
          <p:cNvSpPr>
            <a:spLocks noGrp="1"/>
          </p:cNvSpPr>
          <p:nvPr>
            <p:ph type="dt" sz="half" idx="10"/>
          </p:nvPr>
        </p:nvSpPr>
        <p:spPr/>
        <p:txBody>
          <a:bodyPr/>
          <a:lstStyle/>
          <a:p>
            <a:fld id="{36145BB5-82A5-4B31-A0D1-D982F2C55D69}" type="datetimeFigureOut">
              <a:rPr lang="en-GB" smtClean="0"/>
              <a:t>11/07/2025</a:t>
            </a:fld>
            <a:endParaRPr lang="en-GB"/>
          </a:p>
        </p:txBody>
      </p:sp>
      <p:sp>
        <p:nvSpPr>
          <p:cNvPr id="3" name="Footer Placeholder 2">
            <a:extLst>
              <a:ext uri="{FF2B5EF4-FFF2-40B4-BE49-F238E27FC236}">
                <a16:creationId xmlns:a16="http://schemas.microsoft.com/office/drawing/2014/main" id="{1A9BEA49-8418-468F-B4D2-B8E72C06E23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318326E9-230A-424E-91B9-EA048590291F}"/>
              </a:ext>
            </a:extLst>
          </p:cNvPr>
          <p:cNvSpPr>
            <a:spLocks noGrp="1"/>
          </p:cNvSpPr>
          <p:nvPr>
            <p:ph type="sldNum" sz="quarter" idx="12"/>
          </p:nvPr>
        </p:nvSpPr>
        <p:spPr/>
        <p:txBody>
          <a:bodyPr/>
          <a:lstStyle/>
          <a:p>
            <a:fld id="{CEF584C7-30CB-4F38-87F8-85E204C66CAA}" type="slidenum">
              <a:rPr lang="en-GB" smtClean="0"/>
              <a:t>‹#›</a:t>
            </a:fld>
            <a:endParaRPr lang="en-GB"/>
          </a:p>
        </p:txBody>
      </p:sp>
    </p:spTree>
    <p:extLst>
      <p:ext uri="{BB962C8B-B14F-4D97-AF65-F5344CB8AC3E}">
        <p14:creationId xmlns:p14="http://schemas.microsoft.com/office/powerpoint/2010/main" val="4275322385"/>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1A31B1-A7AC-4C4F-B10C-FDB2CB051C9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FAE18A48-F532-4C4E-960C-E99398BBE1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50CBB155-75B2-4244-BB4C-989B8EB7564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322685B-14B2-4297-B958-24BFBDB78DD1}"/>
              </a:ext>
            </a:extLst>
          </p:cNvPr>
          <p:cNvSpPr>
            <a:spLocks noGrp="1"/>
          </p:cNvSpPr>
          <p:nvPr>
            <p:ph type="dt" sz="half" idx="10"/>
          </p:nvPr>
        </p:nvSpPr>
        <p:spPr/>
        <p:txBody>
          <a:bodyPr/>
          <a:lstStyle/>
          <a:p>
            <a:fld id="{36145BB5-82A5-4B31-A0D1-D982F2C55D69}" type="datetimeFigureOut">
              <a:rPr lang="en-GB" smtClean="0"/>
              <a:t>11/07/2025</a:t>
            </a:fld>
            <a:endParaRPr lang="en-GB"/>
          </a:p>
        </p:txBody>
      </p:sp>
      <p:sp>
        <p:nvSpPr>
          <p:cNvPr id="6" name="Footer Placeholder 5">
            <a:extLst>
              <a:ext uri="{FF2B5EF4-FFF2-40B4-BE49-F238E27FC236}">
                <a16:creationId xmlns:a16="http://schemas.microsoft.com/office/drawing/2014/main" id="{017C8846-F985-45DB-89AB-B8C6B435A11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CF5FED1-D106-4121-891A-3B13855EF797}"/>
              </a:ext>
            </a:extLst>
          </p:cNvPr>
          <p:cNvSpPr>
            <a:spLocks noGrp="1"/>
          </p:cNvSpPr>
          <p:nvPr>
            <p:ph type="sldNum" sz="quarter" idx="12"/>
          </p:nvPr>
        </p:nvSpPr>
        <p:spPr/>
        <p:txBody>
          <a:bodyPr/>
          <a:lstStyle/>
          <a:p>
            <a:fld id="{CEF584C7-30CB-4F38-87F8-85E204C66CAA}" type="slidenum">
              <a:rPr lang="en-GB" smtClean="0"/>
              <a:t>‹#›</a:t>
            </a:fld>
            <a:endParaRPr lang="en-GB"/>
          </a:p>
        </p:txBody>
      </p:sp>
    </p:spTree>
    <p:extLst>
      <p:ext uri="{BB962C8B-B14F-4D97-AF65-F5344CB8AC3E}">
        <p14:creationId xmlns:p14="http://schemas.microsoft.com/office/powerpoint/2010/main" val="601883941"/>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0CA08A-ECCB-4AB8-B3C8-5AFEAB468E6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478FCE44-9E29-4EFE-BDEA-BD2F0CB90FD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73C5761F-EB4A-413C-9CFB-9BF321D96F3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1F39609-58A2-490D-9080-A1191D2E4969}"/>
              </a:ext>
            </a:extLst>
          </p:cNvPr>
          <p:cNvSpPr>
            <a:spLocks noGrp="1"/>
          </p:cNvSpPr>
          <p:nvPr>
            <p:ph type="dt" sz="half" idx="10"/>
          </p:nvPr>
        </p:nvSpPr>
        <p:spPr/>
        <p:txBody>
          <a:bodyPr/>
          <a:lstStyle/>
          <a:p>
            <a:fld id="{36145BB5-82A5-4B31-A0D1-D982F2C55D69}" type="datetimeFigureOut">
              <a:rPr lang="en-GB" smtClean="0"/>
              <a:t>11/07/2025</a:t>
            </a:fld>
            <a:endParaRPr lang="en-GB"/>
          </a:p>
        </p:txBody>
      </p:sp>
      <p:sp>
        <p:nvSpPr>
          <p:cNvPr id="6" name="Footer Placeholder 5">
            <a:extLst>
              <a:ext uri="{FF2B5EF4-FFF2-40B4-BE49-F238E27FC236}">
                <a16:creationId xmlns:a16="http://schemas.microsoft.com/office/drawing/2014/main" id="{CDC56A66-9B39-4863-806E-A54320D6C10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9FEEF4B-D762-4216-9BD8-CD07EA2D4D7A}"/>
              </a:ext>
            </a:extLst>
          </p:cNvPr>
          <p:cNvSpPr>
            <a:spLocks noGrp="1"/>
          </p:cNvSpPr>
          <p:nvPr>
            <p:ph type="sldNum" sz="quarter" idx="12"/>
          </p:nvPr>
        </p:nvSpPr>
        <p:spPr/>
        <p:txBody>
          <a:bodyPr/>
          <a:lstStyle/>
          <a:p>
            <a:fld id="{CEF584C7-30CB-4F38-87F8-85E204C66CAA}" type="slidenum">
              <a:rPr lang="en-GB" smtClean="0"/>
              <a:t>‹#›</a:t>
            </a:fld>
            <a:endParaRPr lang="en-GB"/>
          </a:p>
        </p:txBody>
      </p:sp>
    </p:spTree>
    <p:extLst>
      <p:ext uri="{BB962C8B-B14F-4D97-AF65-F5344CB8AC3E}">
        <p14:creationId xmlns:p14="http://schemas.microsoft.com/office/powerpoint/2010/main" val="2843667335"/>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1952385-E27E-4CA7-A1D2-64A5681D53C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0E68CD0-0AF5-4B42-8C14-594398F5662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22E379F-4622-45B1-BC8E-E52F3DA8366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6145BB5-82A5-4B31-A0D1-D982F2C55D69}" type="datetimeFigureOut">
              <a:rPr lang="en-GB" smtClean="0"/>
              <a:t>11/07/2025</a:t>
            </a:fld>
            <a:endParaRPr lang="en-GB"/>
          </a:p>
        </p:txBody>
      </p:sp>
      <p:sp>
        <p:nvSpPr>
          <p:cNvPr id="5" name="Footer Placeholder 4">
            <a:extLst>
              <a:ext uri="{FF2B5EF4-FFF2-40B4-BE49-F238E27FC236}">
                <a16:creationId xmlns:a16="http://schemas.microsoft.com/office/drawing/2014/main" id="{0E41CE07-D650-43F0-814F-B48651BAEC5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43946526-253B-4DE9-ABC2-75CEBA07237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F584C7-30CB-4F38-87F8-85E204C66CAA}" type="slidenum">
              <a:rPr lang="en-GB" smtClean="0"/>
              <a:t>‹#›</a:t>
            </a:fld>
            <a:endParaRPr lang="en-GB"/>
          </a:p>
        </p:txBody>
      </p:sp>
    </p:spTree>
    <p:extLst>
      <p:ext uri="{BB962C8B-B14F-4D97-AF65-F5344CB8AC3E}">
        <p14:creationId xmlns:p14="http://schemas.microsoft.com/office/powerpoint/2010/main" val="138180839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hyperlink" Target="https://pixabay.com/en/quality-hook-check-mark-ticked-off-500950/" TargetMode="External"/><Relationship Id="rId2" Type="http://schemas.openxmlformats.org/officeDocument/2006/relationships/image" Target="../media/image41.pn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43.xml.rels><?xml version="1.0" encoding="UTF-8" standalone="yes"?>
<Relationships xmlns="http://schemas.openxmlformats.org/package/2006/relationships"><Relationship Id="rId3" Type="http://schemas.openxmlformats.org/officeDocument/2006/relationships/hyperlink" Target="https://freepngimg.com/png/15556-red-cross-mark-png-hd" TargetMode="External"/><Relationship Id="rId2" Type="http://schemas.openxmlformats.org/officeDocument/2006/relationships/image" Target="../media/image43.png"/><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32A770E-1A8C-441F-9415-02A66BEF9937}"/>
              </a:ext>
            </a:extLst>
          </p:cNvPr>
          <p:cNvSpPr txBox="1"/>
          <p:nvPr/>
        </p:nvSpPr>
        <p:spPr>
          <a:xfrm>
            <a:off x="1938068" y="5756694"/>
            <a:ext cx="8833449" cy="523220"/>
          </a:xfrm>
          <a:prstGeom prst="rect">
            <a:avLst/>
          </a:prstGeom>
          <a:noFill/>
        </p:spPr>
        <p:txBody>
          <a:bodyPr wrap="square" rtlCol="0">
            <a:spAutoFit/>
          </a:bodyPr>
          <a:lstStyle/>
          <a:p>
            <a:pPr algn="ctr"/>
            <a:r>
              <a:rPr lang="en-US" sz="2800" dirty="0">
                <a:solidFill>
                  <a:schemeClr val="bg1"/>
                </a:solidFill>
                <a:latin typeface="Arial Black" panose="020B0A04020102020204" pitchFamily="34" charset="0"/>
              </a:rPr>
              <a:t>Introduction to Station Master Pro Logger</a:t>
            </a:r>
            <a:endParaRPr lang="en-GB" sz="2800" dirty="0">
              <a:solidFill>
                <a:schemeClr val="bg1"/>
              </a:solidFill>
              <a:latin typeface="Arial Black" panose="020B0A04020102020204" pitchFamily="34" charset="0"/>
            </a:endParaRPr>
          </a:p>
        </p:txBody>
      </p:sp>
    </p:spTree>
    <p:extLst>
      <p:ext uri="{BB962C8B-B14F-4D97-AF65-F5344CB8AC3E}">
        <p14:creationId xmlns:p14="http://schemas.microsoft.com/office/powerpoint/2010/main" val="3899671673"/>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chemeClr val="tx1"/>
            </a:gs>
            <a:gs pos="50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4D88252-E482-4917-8C7F-BBAB81B51F69}"/>
              </a:ext>
            </a:extLst>
          </p:cNvPr>
          <p:cNvSpPr/>
          <p:nvPr/>
        </p:nvSpPr>
        <p:spPr>
          <a:xfrm>
            <a:off x="353185" y="479316"/>
            <a:ext cx="4624086" cy="923330"/>
          </a:xfrm>
          <a:prstGeom prst="rect">
            <a:avLst/>
          </a:prstGeom>
          <a:noFill/>
        </p:spPr>
        <p:txBody>
          <a:bodyPr wrap="none" lIns="91440" tIns="45720" rIns="91440" bIns="45720">
            <a:spAutoFit/>
          </a:bodyPr>
          <a:lstStyle/>
          <a:p>
            <a:pPr algn="ctr"/>
            <a:r>
              <a:rPr lang="en-US" sz="5400" b="1" u="sng"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3RD Party Apps</a:t>
            </a:r>
            <a:endParaRPr lang="en-US" sz="5400" b="1" u="sng"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3" name="TextBox 2">
            <a:extLst>
              <a:ext uri="{FF2B5EF4-FFF2-40B4-BE49-F238E27FC236}">
                <a16:creationId xmlns:a16="http://schemas.microsoft.com/office/drawing/2014/main" id="{DD8F9733-80B8-4389-BAA5-BE4C3DE4FB20}"/>
              </a:ext>
            </a:extLst>
          </p:cNvPr>
          <p:cNvSpPr txBox="1"/>
          <p:nvPr/>
        </p:nvSpPr>
        <p:spPr>
          <a:xfrm>
            <a:off x="353185" y="1559442"/>
            <a:ext cx="11405190" cy="369332"/>
          </a:xfrm>
          <a:prstGeom prst="rect">
            <a:avLst/>
          </a:prstGeom>
          <a:noFill/>
        </p:spPr>
        <p:txBody>
          <a:bodyPr wrap="square" rtlCol="0">
            <a:spAutoFit/>
          </a:bodyPr>
          <a:lstStyle/>
          <a:p>
            <a:r>
              <a:rPr lang="en-US" b="1" dirty="0">
                <a:solidFill>
                  <a:schemeClr val="bg1"/>
                </a:solidFill>
              </a:rPr>
              <a:t>This is how </a:t>
            </a:r>
            <a:r>
              <a:rPr lang="en-US" b="1" dirty="0" err="1">
                <a:solidFill>
                  <a:schemeClr val="bg1"/>
                </a:solidFill>
              </a:rPr>
              <a:t>wsjt</a:t>
            </a:r>
            <a:r>
              <a:rPr lang="en-US" b="1" dirty="0">
                <a:solidFill>
                  <a:schemeClr val="bg1"/>
                </a:solidFill>
              </a:rPr>
              <a:t>-x would talk to station master either using COM0COM and </a:t>
            </a:r>
            <a:r>
              <a:rPr lang="en-US" b="1" dirty="0" err="1">
                <a:solidFill>
                  <a:schemeClr val="bg1"/>
                </a:solidFill>
              </a:rPr>
              <a:t>OmniRig</a:t>
            </a:r>
            <a:r>
              <a:rPr lang="en-US" b="1" dirty="0">
                <a:solidFill>
                  <a:schemeClr val="bg1"/>
                </a:solidFill>
              </a:rPr>
              <a:t> or using </a:t>
            </a:r>
            <a:r>
              <a:rPr lang="en-US" b="1" dirty="0" err="1">
                <a:solidFill>
                  <a:schemeClr val="bg1"/>
                </a:solidFill>
              </a:rPr>
              <a:t>Hmalib</a:t>
            </a:r>
            <a:r>
              <a:rPr lang="en-US" b="1" dirty="0">
                <a:solidFill>
                  <a:schemeClr val="bg1"/>
                </a:solidFill>
              </a:rPr>
              <a:t> NET </a:t>
            </a:r>
            <a:r>
              <a:rPr lang="en-US" b="1" dirty="0" err="1">
                <a:solidFill>
                  <a:schemeClr val="bg1"/>
                </a:solidFill>
              </a:rPr>
              <a:t>Rigcltd</a:t>
            </a:r>
            <a:r>
              <a:rPr lang="en-US" b="1" dirty="0">
                <a:solidFill>
                  <a:schemeClr val="bg1"/>
                </a:solidFill>
              </a:rPr>
              <a:t>.</a:t>
            </a:r>
            <a:endParaRPr lang="en-GB" b="1" dirty="0">
              <a:solidFill>
                <a:schemeClr val="bg1"/>
              </a:solidFill>
            </a:endParaRPr>
          </a:p>
        </p:txBody>
      </p:sp>
      <p:pic>
        <p:nvPicPr>
          <p:cNvPr id="5" name="Picture 4">
            <a:extLst>
              <a:ext uri="{FF2B5EF4-FFF2-40B4-BE49-F238E27FC236}">
                <a16:creationId xmlns:a16="http://schemas.microsoft.com/office/drawing/2014/main" id="{1B338F8C-7244-4BFD-9773-6E084BC34B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7231" y="2238420"/>
            <a:ext cx="11157098" cy="4140264"/>
          </a:xfrm>
          <a:prstGeom prst="rect">
            <a:avLst/>
          </a:prstGeom>
        </p:spPr>
      </p:pic>
    </p:spTree>
    <p:extLst>
      <p:ext uri="{BB962C8B-B14F-4D97-AF65-F5344CB8AC3E}">
        <p14:creationId xmlns:p14="http://schemas.microsoft.com/office/powerpoint/2010/main" val="2715257941"/>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ipe(down)">
                                      <p:cBhvr>
                                        <p:cTn id="25" dur="580">
                                          <p:stCondLst>
                                            <p:cond delay="0"/>
                                          </p:stCondLst>
                                        </p:cTn>
                                        <p:tgtEl>
                                          <p:spTgt spid="3"/>
                                        </p:tgtEl>
                                      </p:cBhvr>
                                    </p:animEffect>
                                    <p:anim calcmode="lin" valueType="num">
                                      <p:cBhvr>
                                        <p:cTn id="26"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31" dur="26">
                                          <p:stCondLst>
                                            <p:cond delay="650"/>
                                          </p:stCondLst>
                                        </p:cTn>
                                        <p:tgtEl>
                                          <p:spTgt spid="3"/>
                                        </p:tgtEl>
                                      </p:cBhvr>
                                      <p:to x="100000" y="60000"/>
                                    </p:animScale>
                                    <p:animScale>
                                      <p:cBhvr>
                                        <p:cTn id="32" dur="166" decel="50000">
                                          <p:stCondLst>
                                            <p:cond delay="676"/>
                                          </p:stCondLst>
                                        </p:cTn>
                                        <p:tgtEl>
                                          <p:spTgt spid="3"/>
                                        </p:tgtEl>
                                      </p:cBhvr>
                                      <p:to x="100000" y="100000"/>
                                    </p:animScale>
                                    <p:animScale>
                                      <p:cBhvr>
                                        <p:cTn id="33" dur="26">
                                          <p:stCondLst>
                                            <p:cond delay="1312"/>
                                          </p:stCondLst>
                                        </p:cTn>
                                        <p:tgtEl>
                                          <p:spTgt spid="3"/>
                                        </p:tgtEl>
                                      </p:cBhvr>
                                      <p:to x="100000" y="80000"/>
                                    </p:animScale>
                                    <p:animScale>
                                      <p:cBhvr>
                                        <p:cTn id="34" dur="166" decel="50000">
                                          <p:stCondLst>
                                            <p:cond delay="1338"/>
                                          </p:stCondLst>
                                        </p:cTn>
                                        <p:tgtEl>
                                          <p:spTgt spid="3"/>
                                        </p:tgtEl>
                                      </p:cBhvr>
                                      <p:to x="100000" y="100000"/>
                                    </p:animScale>
                                    <p:animScale>
                                      <p:cBhvr>
                                        <p:cTn id="35" dur="26">
                                          <p:stCondLst>
                                            <p:cond delay="1642"/>
                                          </p:stCondLst>
                                        </p:cTn>
                                        <p:tgtEl>
                                          <p:spTgt spid="3"/>
                                        </p:tgtEl>
                                      </p:cBhvr>
                                      <p:to x="100000" y="90000"/>
                                    </p:animScale>
                                    <p:animScale>
                                      <p:cBhvr>
                                        <p:cTn id="36" dur="166" decel="50000">
                                          <p:stCondLst>
                                            <p:cond delay="1668"/>
                                          </p:stCondLst>
                                        </p:cTn>
                                        <p:tgtEl>
                                          <p:spTgt spid="3"/>
                                        </p:tgtEl>
                                      </p:cBhvr>
                                      <p:to x="100000" y="100000"/>
                                    </p:animScale>
                                    <p:animScale>
                                      <p:cBhvr>
                                        <p:cTn id="37" dur="26">
                                          <p:stCondLst>
                                            <p:cond delay="1808"/>
                                          </p:stCondLst>
                                        </p:cTn>
                                        <p:tgtEl>
                                          <p:spTgt spid="3"/>
                                        </p:tgtEl>
                                      </p:cBhvr>
                                      <p:to x="100000" y="95000"/>
                                    </p:animScale>
                                    <p:animScale>
                                      <p:cBhvr>
                                        <p:cTn id="38" dur="166" decel="50000">
                                          <p:stCondLst>
                                            <p:cond delay="1834"/>
                                          </p:stCondLst>
                                        </p:cTn>
                                        <p:tgtEl>
                                          <p:spTgt spid="3"/>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1" presetClass="entr" presetSubtype="1" fill="hold" nodeType="click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wheel(1)">
                                      <p:cBhvr>
                                        <p:cTn id="43"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chemeClr val="tx1"/>
            </a:gs>
            <a:gs pos="50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D4647B9-E85F-4843-9827-B70A44692F5B}"/>
              </a:ext>
            </a:extLst>
          </p:cNvPr>
          <p:cNvSpPr/>
          <p:nvPr/>
        </p:nvSpPr>
        <p:spPr>
          <a:xfrm>
            <a:off x="296260" y="507670"/>
            <a:ext cx="2455480" cy="923330"/>
          </a:xfrm>
          <a:prstGeom prst="rect">
            <a:avLst/>
          </a:prstGeom>
          <a:noFill/>
        </p:spPr>
        <p:txBody>
          <a:bodyPr wrap="none" lIns="91440" tIns="45720" rIns="91440" bIns="45720">
            <a:spAutoFit/>
          </a:bodyPr>
          <a:lstStyle/>
          <a:p>
            <a:pPr algn="ctr"/>
            <a:r>
              <a:rPr lang="en-US" sz="5400" b="1" u="sng"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Clusters</a:t>
            </a:r>
            <a:endParaRPr lang="en-US" sz="5400" b="1" u="sng"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3" name="TextBox 2">
            <a:extLst>
              <a:ext uri="{FF2B5EF4-FFF2-40B4-BE49-F238E27FC236}">
                <a16:creationId xmlns:a16="http://schemas.microsoft.com/office/drawing/2014/main" id="{12CEE4E2-13AA-4E37-803B-75B8E2B96F8C}"/>
              </a:ext>
            </a:extLst>
          </p:cNvPr>
          <p:cNvSpPr txBox="1"/>
          <p:nvPr/>
        </p:nvSpPr>
        <p:spPr>
          <a:xfrm>
            <a:off x="296261" y="1601972"/>
            <a:ext cx="11511516" cy="369332"/>
          </a:xfrm>
          <a:prstGeom prst="rect">
            <a:avLst/>
          </a:prstGeom>
          <a:noFill/>
        </p:spPr>
        <p:txBody>
          <a:bodyPr wrap="square" rtlCol="0">
            <a:spAutoFit/>
          </a:bodyPr>
          <a:lstStyle/>
          <a:p>
            <a:r>
              <a:rPr lang="en-US" b="1" dirty="0">
                <a:solidFill>
                  <a:schemeClr val="bg1"/>
                </a:solidFill>
              </a:rPr>
              <a:t>Here is where you will put your call sign in for the cluster to work</a:t>
            </a:r>
            <a:r>
              <a:rPr lang="en-US" dirty="0">
                <a:solidFill>
                  <a:schemeClr val="bg1"/>
                </a:solidFill>
              </a:rPr>
              <a:t>.</a:t>
            </a:r>
            <a:endParaRPr lang="en-GB" dirty="0"/>
          </a:p>
        </p:txBody>
      </p:sp>
      <p:pic>
        <p:nvPicPr>
          <p:cNvPr id="5" name="Picture 4">
            <a:extLst>
              <a:ext uri="{FF2B5EF4-FFF2-40B4-BE49-F238E27FC236}">
                <a16:creationId xmlns:a16="http://schemas.microsoft.com/office/drawing/2014/main" id="{CAD44797-8BA9-4FC7-8C94-F1B8EE8D03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6260" y="2353898"/>
            <a:ext cx="11511517" cy="4320053"/>
          </a:xfrm>
          <a:prstGeom prst="rect">
            <a:avLst/>
          </a:prstGeom>
        </p:spPr>
      </p:pic>
    </p:spTree>
    <p:extLst>
      <p:ext uri="{BB962C8B-B14F-4D97-AF65-F5344CB8AC3E}">
        <p14:creationId xmlns:p14="http://schemas.microsoft.com/office/powerpoint/2010/main" val="4243805393"/>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ipe(down)">
                                      <p:cBhvr>
                                        <p:cTn id="25" dur="580">
                                          <p:stCondLst>
                                            <p:cond delay="0"/>
                                          </p:stCondLst>
                                        </p:cTn>
                                        <p:tgtEl>
                                          <p:spTgt spid="3"/>
                                        </p:tgtEl>
                                      </p:cBhvr>
                                    </p:animEffect>
                                    <p:anim calcmode="lin" valueType="num">
                                      <p:cBhvr>
                                        <p:cTn id="26"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31" dur="26">
                                          <p:stCondLst>
                                            <p:cond delay="650"/>
                                          </p:stCondLst>
                                        </p:cTn>
                                        <p:tgtEl>
                                          <p:spTgt spid="3"/>
                                        </p:tgtEl>
                                      </p:cBhvr>
                                      <p:to x="100000" y="60000"/>
                                    </p:animScale>
                                    <p:animScale>
                                      <p:cBhvr>
                                        <p:cTn id="32" dur="166" decel="50000">
                                          <p:stCondLst>
                                            <p:cond delay="676"/>
                                          </p:stCondLst>
                                        </p:cTn>
                                        <p:tgtEl>
                                          <p:spTgt spid="3"/>
                                        </p:tgtEl>
                                      </p:cBhvr>
                                      <p:to x="100000" y="100000"/>
                                    </p:animScale>
                                    <p:animScale>
                                      <p:cBhvr>
                                        <p:cTn id="33" dur="26">
                                          <p:stCondLst>
                                            <p:cond delay="1312"/>
                                          </p:stCondLst>
                                        </p:cTn>
                                        <p:tgtEl>
                                          <p:spTgt spid="3"/>
                                        </p:tgtEl>
                                      </p:cBhvr>
                                      <p:to x="100000" y="80000"/>
                                    </p:animScale>
                                    <p:animScale>
                                      <p:cBhvr>
                                        <p:cTn id="34" dur="166" decel="50000">
                                          <p:stCondLst>
                                            <p:cond delay="1338"/>
                                          </p:stCondLst>
                                        </p:cTn>
                                        <p:tgtEl>
                                          <p:spTgt spid="3"/>
                                        </p:tgtEl>
                                      </p:cBhvr>
                                      <p:to x="100000" y="100000"/>
                                    </p:animScale>
                                    <p:animScale>
                                      <p:cBhvr>
                                        <p:cTn id="35" dur="26">
                                          <p:stCondLst>
                                            <p:cond delay="1642"/>
                                          </p:stCondLst>
                                        </p:cTn>
                                        <p:tgtEl>
                                          <p:spTgt spid="3"/>
                                        </p:tgtEl>
                                      </p:cBhvr>
                                      <p:to x="100000" y="90000"/>
                                    </p:animScale>
                                    <p:animScale>
                                      <p:cBhvr>
                                        <p:cTn id="36" dur="166" decel="50000">
                                          <p:stCondLst>
                                            <p:cond delay="1668"/>
                                          </p:stCondLst>
                                        </p:cTn>
                                        <p:tgtEl>
                                          <p:spTgt spid="3"/>
                                        </p:tgtEl>
                                      </p:cBhvr>
                                      <p:to x="100000" y="100000"/>
                                    </p:animScale>
                                    <p:animScale>
                                      <p:cBhvr>
                                        <p:cTn id="37" dur="26">
                                          <p:stCondLst>
                                            <p:cond delay="1808"/>
                                          </p:stCondLst>
                                        </p:cTn>
                                        <p:tgtEl>
                                          <p:spTgt spid="3"/>
                                        </p:tgtEl>
                                      </p:cBhvr>
                                      <p:to x="100000" y="95000"/>
                                    </p:animScale>
                                    <p:animScale>
                                      <p:cBhvr>
                                        <p:cTn id="38" dur="166" decel="50000">
                                          <p:stCondLst>
                                            <p:cond delay="1834"/>
                                          </p:stCondLst>
                                        </p:cTn>
                                        <p:tgtEl>
                                          <p:spTgt spid="3"/>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1" presetClass="entr" presetSubtype="1" fill="hold" nodeType="click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wheel(1)">
                                      <p:cBhvr>
                                        <p:cTn id="43"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chemeClr val="tx1"/>
            </a:gs>
            <a:gs pos="50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C41075A-B771-4776-8EA2-74D7966F90D6}"/>
              </a:ext>
            </a:extLst>
          </p:cNvPr>
          <p:cNvSpPr/>
          <p:nvPr/>
        </p:nvSpPr>
        <p:spPr>
          <a:xfrm>
            <a:off x="231342" y="450963"/>
            <a:ext cx="5094601" cy="923330"/>
          </a:xfrm>
          <a:prstGeom prst="rect">
            <a:avLst/>
          </a:prstGeom>
          <a:noFill/>
        </p:spPr>
        <p:txBody>
          <a:bodyPr wrap="none" lIns="91440" tIns="45720" rIns="91440" bIns="45720">
            <a:spAutoFit/>
          </a:bodyPr>
          <a:lstStyle/>
          <a:p>
            <a:pPr algn="ctr"/>
            <a:r>
              <a:rPr lang="en-US" sz="5400" b="1" u="sng"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CW Key Interface</a:t>
            </a:r>
            <a:endParaRPr lang="en-US" sz="5400" b="1" u="sng"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3" name="TextBox 2">
            <a:extLst>
              <a:ext uri="{FF2B5EF4-FFF2-40B4-BE49-F238E27FC236}">
                <a16:creationId xmlns:a16="http://schemas.microsoft.com/office/drawing/2014/main" id="{D376EF43-D6E5-4814-9669-435B6DAC7B2A}"/>
              </a:ext>
            </a:extLst>
          </p:cNvPr>
          <p:cNvSpPr txBox="1"/>
          <p:nvPr/>
        </p:nvSpPr>
        <p:spPr>
          <a:xfrm>
            <a:off x="283535" y="1624252"/>
            <a:ext cx="11249247" cy="369332"/>
          </a:xfrm>
          <a:prstGeom prst="rect">
            <a:avLst/>
          </a:prstGeom>
          <a:noFill/>
        </p:spPr>
        <p:txBody>
          <a:bodyPr wrap="square" rtlCol="0">
            <a:spAutoFit/>
          </a:bodyPr>
          <a:lstStyle/>
          <a:p>
            <a:r>
              <a:rPr lang="en-US" b="1" dirty="0">
                <a:solidFill>
                  <a:schemeClr val="bg1"/>
                </a:solidFill>
              </a:rPr>
              <a:t>Here you can select the com port for your CW </a:t>
            </a:r>
            <a:r>
              <a:rPr lang="en-US" b="1" dirty="0" err="1">
                <a:solidFill>
                  <a:schemeClr val="bg1"/>
                </a:solidFill>
              </a:rPr>
              <a:t>Keyer</a:t>
            </a:r>
            <a:r>
              <a:rPr lang="en-US" b="1" dirty="0">
                <a:solidFill>
                  <a:schemeClr val="bg1"/>
                </a:solidFill>
              </a:rPr>
              <a:t>.</a:t>
            </a:r>
            <a:endParaRPr lang="en-GB" dirty="0"/>
          </a:p>
        </p:txBody>
      </p:sp>
      <p:pic>
        <p:nvPicPr>
          <p:cNvPr id="5" name="Picture 4">
            <a:extLst>
              <a:ext uri="{FF2B5EF4-FFF2-40B4-BE49-F238E27FC236}">
                <a16:creationId xmlns:a16="http://schemas.microsoft.com/office/drawing/2014/main" id="{207A7CEF-0DE1-495F-ADFB-B34160142A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3535" y="2243543"/>
            <a:ext cx="11738344" cy="4373452"/>
          </a:xfrm>
          <a:prstGeom prst="rect">
            <a:avLst/>
          </a:prstGeom>
        </p:spPr>
      </p:pic>
    </p:spTree>
    <p:extLst>
      <p:ext uri="{BB962C8B-B14F-4D97-AF65-F5344CB8AC3E}">
        <p14:creationId xmlns:p14="http://schemas.microsoft.com/office/powerpoint/2010/main" val="667590857"/>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ipe(down)">
                                      <p:cBhvr>
                                        <p:cTn id="25" dur="580">
                                          <p:stCondLst>
                                            <p:cond delay="0"/>
                                          </p:stCondLst>
                                        </p:cTn>
                                        <p:tgtEl>
                                          <p:spTgt spid="3"/>
                                        </p:tgtEl>
                                      </p:cBhvr>
                                    </p:animEffect>
                                    <p:anim calcmode="lin" valueType="num">
                                      <p:cBhvr>
                                        <p:cTn id="26"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31" dur="26">
                                          <p:stCondLst>
                                            <p:cond delay="650"/>
                                          </p:stCondLst>
                                        </p:cTn>
                                        <p:tgtEl>
                                          <p:spTgt spid="3"/>
                                        </p:tgtEl>
                                      </p:cBhvr>
                                      <p:to x="100000" y="60000"/>
                                    </p:animScale>
                                    <p:animScale>
                                      <p:cBhvr>
                                        <p:cTn id="32" dur="166" decel="50000">
                                          <p:stCondLst>
                                            <p:cond delay="676"/>
                                          </p:stCondLst>
                                        </p:cTn>
                                        <p:tgtEl>
                                          <p:spTgt spid="3"/>
                                        </p:tgtEl>
                                      </p:cBhvr>
                                      <p:to x="100000" y="100000"/>
                                    </p:animScale>
                                    <p:animScale>
                                      <p:cBhvr>
                                        <p:cTn id="33" dur="26">
                                          <p:stCondLst>
                                            <p:cond delay="1312"/>
                                          </p:stCondLst>
                                        </p:cTn>
                                        <p:tgtEl>
                                          <p:spTgt spid="3"/>
                                        </p:tgtEl>
                                      </p:cBhvr>
                                      <p:to x="100000" y="80000"/>
                                    </p:animScale>
                                    <p:animScale>
                                      <p:cBhvr>
                                        <p:cTn id="34" dur="166" decel="50000">
                                          <p:stCondLst>
                                            <p:cond delay="1338"/>
                                          </p:stCondLst>
                                        </p:cTn>
                                        <p:tgtEl>
                                          <p:spTgt spid="3"/>
                                        </p:tgtEl>
                                      </p:cBhvr>
                                      <p:to x="100000" y="100000"/>
                                    </p:animScale>
                                    <p:animScale>
                                      <p:cBhvr>
                                        <p:cTn id="35" dur="26">
                                          <p:stCondLst>
                                            <p:cond delay="1642"/>
                                          </p:stCondLst>
                                        </p:cTn>
                                        <p:tgtEl>
                                          <p:spTgt spid="3"/>
                                        </p:tgtEl>
                                      </p:cBhvr>
                                      <p:to x="100000" y="90000"/>
                                    </p:animScale>
                                    <p:animScale>
                                      <p:cBhvr>
                                        <p:cTn id="36" dur="166" decel="50000">
                                          <p:stCondLst>
                                            <p:cond delay="1668"/>
                                          </p:stCondLst>
                                        </p:cTn>
                                        <p:tgtEl>
                                          <p:spTgt spid="3"/>
                                        </p:tgtEl>
                                      </p:cBhvr>
                                      <p:to x="100000" y="100000"/>
                                    </p:animScale>
                                    <p:animScale>
                                      <p:cBhvr>
                                        <p:cTn id="37" dur="26">
                                          <p:stCondLst>
                                            <p:cond delay="1808"/>
                                          </p:stCondLst>
                                        </p:cTn>
                                        <p:tgtEl>
                                          <p:spTgt spid="3"/>
                                        </p:tgtEl>
                                      </p:cBhvr>
                                      <p:to x="100000" y="95000"/>
                                    </p:animScale>
                                    <p:animScale>
                                      <p:cBhvr>
                                        <p:cTn id="38" dur="166" decel="50000">
                                          <p:stCondLst>
                                            <p:cond delay="1834"/>
                                          </p:stCondLst>
                                        </p:cTn>
                                        <p:tgtEl>
                                          <p:spTgt spid="3"/>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1" presetClass="entr" presetSubtype="1" fill="hold" nodeType="click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wheel(1)">
                                      <p:cBhvr>
                                        <p:cTn id="43"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chemeClr val="tx1"/>
            </a:gs>
            <a:gs pos="50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A49D2A3-ABEA-4376-A8C7-0B0023D35FFC}"/>
              </a:ext>
            </a:extLst>
          </p:cNvPr>
          <p:cNvSpPr/>
          <p:nvPr/>
        </p:nvSpPr>
        <p:spPr>
          <a:xfrm>
            <a:off x="300695" y="472228"/>
            <a:ext cx="5795305" cy="923330"/>
          </a:xfrm>
          <a:prstGeom prst="rect">
            <a:avLst/>
          </a:prstGeom>
          <a:noFill/>
        </p:spPr>
        <p:txBody>
          <a:bodyPr wrap="none" lIns="91440" tIns="45720" rIns="91440" bIns="45720">
            <a:spAutoFit/>
          </a:bodyPr>
          <a:lstStyle/>
          <a:p>
            <a:pPr algn="ctr"/>
            <a:r>
              <a:rPr lang="en-US" sz="5400" b="1" u="sng"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Scope and SDR Play</a:t>
            </a:r>
            <a:endParaRPr lang="en-US" sz="5400" b="1" u="sng"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3" name="TextBox 2">
            <a:extLst>
              <a:ext uri="{FF2B5EF4-FFF2-40B4-BE49-F238E27FC236}">
                <a16:creationId xmlns:a16="http://schemas.microsoft.com/office/drawing/2014/main" id="{38593EA0-2912-47F0-9C7C-6D7FF0BAFA8C}"/>
              </a:ext>
            </a:extLst>
          </p:cNvPr>
          <p:cNvSpPr txBox="1"/>
          <p:nvPr/>
        </p:nvSpPr>
        <p:spPr>
          <a:xfrm>
            <a:off x="300695" y="1672856"/>
            <a:ext cx="11298865" cy="646331"/>
          </a:xfrm>
          <a:prstGeom prst="rect">
            <a:avLst/>
          </a:prstGeom>
          <a:noFill/>
        </p:spPr>
        <p:txBody>
          <a:bodyPr wrap="square" rtlCol="0">
            <a:spAutoFit/>
          </a:bodyPr>
          <a:lstStyle/>
          <a:p>
            <a:r>
              <a:rPr lang="en-US" b="1" dirty="0">
                <a:solidFill>
                  <a:schemeClr val="bg1"/>
                </a:solidFill>
              </a:rPr>
              <a:t>Here you can select if SDR Play starts at startup and select the XML Spectrum Display UDP port for programs like Thetis and N1MM.</a:t>
            </a:r>
            <a:endParaRPr lang="en-GB" b="1" dirty="0">
              <a:solidFill>
                <a:schemeClr val="bg1"/>
              </a:solidFill>
            </a:endParaRPr>
          </a:p>
        </p:txBody>
      </p:sp>
      <p:pic>
        <p:nvPicPr>
          <p:cNvPr id="5" name="Picture 4">
            <a:extLst>
              <a:ext uri="{FF2B5EF4-FFF2-40B4-BE49-F238E27FC236}">
                <a16:creationId xmlns:a16="http://schemas.microsoft.com/office/drawing/2014/main" id="{B6BE6DA5-55ED-49A0-A427-419F8D9AE1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8004" y="2414645"/>
            <a:ext cx="11255991" cy="4248337"/>
          </a:xfrm>
          <a:prstGeom prst="rect">
            <a:avLst/>
          </a:prstGeom>
        </p:spPr>
      </p:pic>
    </p:spTree>
    <p:extLst>
      <p:ext uri="{BB962C8B-B14F-4D97-AF65-F5344CB8AC3E}">
        <p14:creationId xmlns:p14="http://schemas.microsoft.com/office/powerpoint/2010/main" val="3108366656"/>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ipe(down)">
                                      <p:cBhvr>
                                        <p:cTn id="25" dur="580">
                                          <p:stCondLst>
                                            <p:cond delay="0"/>
                                          </p:stCondLst>
                                        </p:cTn>
                                        <p:tgtEl>
                                          <p:spTgt spid="3"/>
                                        </p:tgtEl>
                                      </p:cBhvr>
                                    </p:animEffect>
                                    <p:anim calcmode="lin" valueType="num">
                                      <p:cBhvr>
                                        <p:cTn id="26"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31" dur="26">
                                          <p:stCondLst>
                                            <p:cond delay="650"/>
                                          </p:stCondLst>
                                        </p:cTn>
                                        <p:tgtEl>
                                          <p:spTgt spid="3"/>
                                        </p:tgtEl>
                                      </p:cBhvr>
                                      <p:to x="100000" y="60000"/>
                                    </p:animScale>
                                    <p:animScale>
                                      <p:cBhvr>
                                        <p:cTn id="32" dur="166" decel="50000">
                                          <p:stCondLst>
                                            <p:cond delay="676"/>
                                          </p:stCondLst>
                                        </p:cTn>
                                        <p:tgtEl>
                                          <p:spTgt spid="3"/>
                                        </p:tgtEl>
                                      </p:cBhvr>
                                      <p:to x="100000" y="100000"/>
                                    </p:animScale>
                                    <p:animScale>
                                      <p:cBhvr>
                                        <p:cTn id="33" dur="26">
                                          <p:stCondLst>
                                            <p:cond delay="1312"/>
                                          </p:stCondLst>
                                        </p:cTn>
                                        <p:tgtEl>
                                          <p:spTgt spid="3"/>
                                        </p:tgtEl>
                                      </p:cBhvr>
                                      <p:to x="100000" y="80000"/>
                                    </p:animScale>
                                    <p:animScale>
                                      <p:cBhvr>
                                        <p:cTn id="34" dur="166" decel="50000">
                                          <p:stCondLst>
                                            <p:cond delay="1338"/>
                                          </p:stCondLst>
                                        </p:cTn>
                                        <p:tgtEl>
                                          <p:spTgt spid="3"/>
                                        </p:tgtEl>
                                      </p:cBhvr>
                                      <p:to x="100000" y="100000"/>
                                    </p:animScale>
                                    <p:animScale>
                                      <p:cBhvr>
                                        <p:cTn id="35" dur="26">
                                          <p:stCondLst>
                                            <p:cond delay="1642"/>
                                          </p:stCondLst>
                                        </p:cTn>
                                        <p:tgtEl>
                                          <p:spTgt spid="3"/>
                                        </p:tgtEl>
                                      </p:cBhvr>
                                      <p:to x="100000" y="90000"/>
                                    </p:animScale>
                                    <p:animScale>
                                      <p:cBhvr>
                                        <p:cTn id="36" dur="166" decel="50000">
                                          <p:stCondLst>
                                            <p:cond delay="1668"/>
                                          </p:stCondLst>
                                        </p:cTn>
                                        <p:tgtEl>
                                          <p:spTgt spid="3"/>
                                        </p:tgtEl>
                                      </p:cBhvr>
                                      <p:to x="100000" y="100000"/>
                                    </p:animScale>
                                    <p:animScale>
                                      <p:cBhvr>
                                        <p:cTn id="37" dur="26">
                                          <p:stCondLst>
                                            <p:cond delay="1808"/>
                                          </p:stCondLst>
                                        </p:cTn>
                                        <p:tgtEl>
                                          <p:spTgt spid="3"/>
                                        </p:tgtEl>
                                      </p:cBhvr>
                                      <p:to x="100000" y="95000"/>
                                    </p:animScale>
                                    <p:animScale>
                                      <p:cBhvr>
                                        <p:cTn id="38" dur="166" decel="50000">
                                          <p:stCondLst>
                                            <p:cond delay="1834"/>
                                          </p:stCondLst>
                                        </p:cTn>
                                        <p:tgtEl>
                                          <p:spTgt spid="3"/>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1" presetClass="entr" presetSubtype="1" fill="hold" nodeType="click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wheel(1)">
                                      <p:cBhvr>
                                        <p:cTn id="43"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50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972190B-7E3B-4044-83B5-CA78AE15E749}"/>
              </a:ext>
            </a:extLst>
          </p:cNvPr>
          <p:cNvSpPr/>
          <p:nvPr/>
        </p:nvSpPr>
        <p:spPr>
          <a:xfrm>
            <a:off x="2708030" y="2644170"/>
            <a:ext cx="6775939" cy="1569660"/>
          </a:xfrm>
          <a:prstGeom prst="rect">
            <a:avLst/>
          </a:prstGeom>
          <a:noFill/>
        </p:spPr>
        <p:txBody>
          <a:bodyPr wrap="square" lIns="91440" tIns="45720" rIns="91440" bIns="45720">
            <a:spAutoFit/>
          </a:bodyPr>
          <a:lstStyle/>
          <a:p>
            <a:pPr algn="ctr"/>
            <a:r>
              <a:rPr lang="en-US" sz="9600" b="1" cap="none" spc="50" dirty="0">
                <a:ln w="9525" cmpd="sng">
                  <a:solidFill>
                    <a:schemeClr val="accent1"/>
                  </a:solidFill>
                  <a:prstDash val="solid"/>
                </a:ln>
                <a:solidFill>
                  <a:srgbClr val="70AD47">
                    <a:tint val="1000"/>
                  </a:srgbClr>
                </a:solidFill>
                <a:effectLst>
                  <a:glow rad="38100">
                    <a:schemeClr val="accent1">
                      <a:alpha val="40000"/>
                    </a:schemeClr>
                  </a:glow>
                </a:effectLst>
              </a:rPr>
              <a:t>Top Menus</a:t>
            </a:r>
          </a:p>
        </p:txBody>
      </p:sp>
    </p:spTree>
    <p:extLst>
      <p:ext uri="{BB962C8B-B14F-4D97-AF65-F5344CB8AC3E}">
        <p14:creationId xmlns:p14="http://schemas.microsoft.com/office/powerpoint/2010/main" val="559362925"/>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3"/>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chemeClr val="tx1"/>
            </a:gs>
            <a:gs pos="50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F6083BA-3739-45F5-B143-7C7497FCA3CC}"/>
              </a:ext>
            </a:extLst>
          </p:cNvPr>
          <p:cNvSpPr/>
          <p:nvPr/>
        </p:nvSpPr>
        <p:spPr>
          <a:xfrm>
            <a:off x="258211" y="472228"/>
            <a:ext cx="4899098" cy="923330"/>
          </a:xfrm>
          <a:prstGeom prst="rect">
            <a:avLst/>
          </a:prstGeom>
          <a:noFill/>
        </p:spPr>
        <p:txBody>
          <a:bodyPr wrap="none" lIns="91440" tIns="45720" rIns="91440" bIns="45720">
            <a:spAutoFit/>
          </a:bodyPr>
          <a:lstStyle/>
          <a:p>
            <a:pPr algn="ctr"/>
            <a:r>
              <a:rPr lang="en-US" sz="5400" b="1" u="sng"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Imports/Exports</a:t>
            </a:r>
          </a:p>
        </p:txBody>
      </p:sp>
      <p:sp>
        <p:nvSpPr>
          <p:cNvPr id="3" name="TextBox 2">
            <a:extLst>
              <a:ext uri="{FF2B5EF4-FFF2-40B4-BE49-F238E27FC236}">
                <a16:creationId xmlns:a16="http://schemas.microsoft.com/office/drawing/2014/main" id="{0E43B4CB-0D3C-490B-A25D-C2F99FD87E75}"/>
              </a:ext>
            </a:extLst>
          </p:cNvPr>
          <p:cNvSpPr txBox="1"/>
          <p:nvPr/>
        </p:nvSpPr>
        <p:spPr>
          <a:xfrm>
            <a:off x="258211" y="1587795"/>
            <a:ext cx="11745433" cy="1200329"/>
          </a:xfrm>
          <a:prstGeom prst="rect">
            <a:avLst/>
          </a:prstGeom>
          <a:noFill/>
        </p:spPr>
        <p:txBody>
          <a:bodyPr wrap="square" rtlCol="0">
            <a:spAutoFit/>
          </a:bodyPr>
          <a:lstStyle/>
          <a:p>
            <a:r>
              <a:rPr lang="en-US" b="1" dirty="0">
                <a:solidFill>
                  <a:schemeClr val="bg1"/>
                </a:solidFill>
              </a:rPr>
              <a:t>If you are coming from a different logger, you can export your log as an ADIF and then import the ADIF it will the upload to Station Master cloud. You can Upload to LOTW. Once you have uploaded your log and if you ever needed to reinstall Station Master all you need to do is import all from cloud and you then have your log back. Cloud logs are backed up at server end 3 times a day.</a:t>
            </a:r>
          </a:p>
        </p:txBody>
      </p:sp>
      <p:pic>
        <p:nvPicPr>
          <p:cNvPr id="5" name="Picture 4">
            <a:extLst>
              <a:ext uri="{FF2B5EF4-FFF2-40B4-BE49-F238E27FC236}">
                <a16:creationId xmlns:a16="http://schemas.microsoft.com/office/drawing/2014/main" id="{7F137708-9AA7-4187-8920-54E8B71D06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7442" y="2866308"/>
            <a:ext cx="11806201" cy="1321589"/>
          </a:xfrm>
          <a:prstGeom prst="rect">
            <a:avLst/>
          </a:prstGeom>
        </p:spPr>
      </p:pic>
      <p:pic>
        <p:nvPicPr>
          <p:cNvPr id="7" name="Picture 6">
            <a:extLst>
              <a:ext uri="{FF2B5EF4-FFF2-40B4-BE49-F238E27FC236}">
                <a16:creationId xmlns:a16="http://schemas.microsoft.com/office/drawing/2014/main" id="{C9AA0E9A-B5C7-449C-A81F-D658331287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442" y="4267100"/>
            <a:ext cx="11806202" cy="2442044"/>
          </a:xfrm>
          <a:prstGeom prst="rect">
            <a:avLst/>
          </a:prstGeom>
        </p:spPr>
      </p:pic>
    </p:spTree>
    <p:extLst>
      <p:ext uri="{BB962C8B-B14F-4D97-AF65-F5344CB8AC3E}">
        <p14:creationId xmlns:p14="http://schemas.microsoft.com/office/powerpoint/2010/main" val="311281192"/>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1000" fill="hold"/>
                                        <p:tgtEl>
                                          <p:spTgt spid="5"/>
                                        </p:tgtEl>
                                        <p:attrNameLst>
                                          <p:attrName>ppt_w</p:attrName>
                                        </p:attrNameLst>
                                      </p:cBhvr>
                                      <p:tavLst>
                                        <p:tav tm="0">
                                          <p:val>
                                            <p:fltVal val="0"/>
                                          </p:val>
                                        </p:tav>
                                        <p:tav tm="100000">
                                          <p:val>
                                            <p:strVal val="#ppt_w"/>
                                          </p:val>
                                        </p:tav>
                                      </p:tavLst>
                                    </p:anim>
                                    <p:anim calcmode="lin" valueType="num">
                                      <p:cBhvr>
                                        <p:cTn id="22" dur="1000" fill="hold"/>
                                        <p:tgtEl>
                                          <p:spTgt spid="5"/>
                                        </p:tgtEl>
                                        <p:attrNameLst>
                                          <p:attrName>ppt_h</p:attrName>
                                        </p:attrNameLst>
                                      </p:cBhvr>
                                      <p:tavLst>
                                        <p:tav tm="0">
                                          <p:val>
                                            <p:fltVal val="0"/>
                                          </p:val>
                                        </p:tav>
                                        <p:tav tm="100000">
                                          <p:val>
                                            <p:strVal val="#ppt_h"/>
                                          </p:val>
                                        </p:tav>
                                      </p:tavLst>
                                    </p:anim>
                                    <p:anim calcmode="lin" valueType="num">
                                      <p:cBhvr>
                                        <p:cTn id="23" dur="1000" fill="hold"/>
                                        <p:tgtEl>
                                          <p:spTgt spid="5"/>
                                        </p:tgtEl>
                                        <p:attrNameLst>
                                          <p:attrName>style.rotation</p:attrName>
                                        </p:attrNameLst>
                                      </p:cBhvr>
                                      <p:tavLst>
                                        <p:tav tm="0">
                                          <p:val>
                                            <p:fltVal val="90"/>
                                          </p:val>
                                        </p:tav>
                                        <p:tav tm="100000">
                                          <p:val>
                                            <p:fltVal val="0"/>
                                          </p:val>
                                        </p:tav>
                                      </p:tavLst>
                                    </p:anim>
                                    <p:animEffect transition="in" filter="fade">
                                      <p:cBhvr>
                                        <p:cTn id="24" dur="10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31" presetClass="entr" presetSubtype="0"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p:cTn id="29" dur="1000" fill="hold"/>
                                        <p:tgtEl>
                                          <p:spTgt spid="7"/>
                                        </p:tgtEl>
                                        <p:attrNameLst>
                                          <p:attrName>ppt_w</p:attrName>
                                        </p:attrNameLst>
                                      </p:cBhvr>
                                      <p:tavLst>
                                        <p:tav tm="0">
                                          <p:val>
                                            <p:fltVal val="0"/>
                                          </p:val>
                                        </p:tav>
                                        <p:tav tm="100000">
                                          <p:val>
                                            <p:strVal val="#ppt_w"/>
                                          </p:val>
                                        </p:tav>
                                      </p:tavLst>
                                    </p:anim>
                                    <p:anim calcmode="lin" valueType="num">
                                      <p:cBhvr>
                                        <p:cTn id="30" dur="1000" fill="hold"/>
                                        <p:tgtEl>
                                          <p:spTgt spid="7"/>
                                        </p:tgtEl>
                                        <p:attrNameLst>
                                          <p:attrName>ppt_h</p:attrName>
                                        </p:attrNameLst>
                                      </p:cBhvr>
                                      <p:tavLst>
                                        <p:tav tm="0">
                                          <p:val>
                                            <p:fltVal val="0"/>
                                          </p:val>
                                        </p:tav>
                                        <p:tav tm="100000">
                                          <p:val>
                                            <p:strVal val="#ppt_h"/>
                                          </p:val>
                                        </p:tav>
                                      </p:tavLst>
                                    </p:anim>
                                    <p:anim calcmode="lin" valueType="num">
                                      <p:cBhvr>
                                        <p:cTn id="31" dur="1000" fill="hold"/>
                                        <p:tgtEl>
                                          <p:spTgt spid="7"/>
                                        </p:tgtEl>
                                        <p:attrNameLst>
                                          <p:attrName>style.rotation</p:attrName>
                                        </p:attrNameLst>
                                      </p:cBhvr>
                                      <p:tavLst>
                                        <p:tav tm="0">
                                          <p:val>
                                            <p:fltVal val="90"/>
                                          </p:val>
                                        </p:tav>
                                        <p:tav tm="100000">
                                          <p:val>
                                            <p:fltVal val="0"/>
                                          </p:val>
                                        </p:tav>
                                      </p:tavLst>
                                    </p:anim>
                                    <p:animEffect transition="in" filter="fade">
                                      <p:cBhvr>
                                        <p:cTn id="32"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chemeClr val="tx1"/>
            </a:gs>
            <a:gs pos="50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93A0AA5-38C6-42DD-8872-F87637F9085C}"/>
              </a:ext>
            </a:extLst>
          </p:cNvPr>
          <p:cNvSpPr/>
          <p:nvPr/>
        </p:nvSpPr>
        <p:spPr>
          <a:xfrm>
            <a:off x="270824" y="316283"/>
            <a:ext cx="3172663" cy="923330"/>
          </a:xfrm>
          <a:prstGeom prst="rect">
            <a:avLst/>
          </a:prstGeom>
          <a:noFill/>
        </p:spPr>
        <p:txBody>
          <a:bodyPr wrap="none" lIns="91440" tIns="45720" rIns="91440" bIns="45720">
            <a:spAutoFit/>
          </a:bodyPr>
          <a:lstStyle/>
          <a:p>
            <a:pPr algn="ctr"/>
            <a:r>
              <a:rPr lang="en-US" sz="5400" b="1" u="sng"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Run Mode</a:t>
            </a:r>
          </a:p>
        </p:txBody>
      </p:sp>
      <p:sp>
        <p:nvSpPr>
          <p:cNvPr id="4" name="TextBox 3">
            <a:extLst>
              <a:ext uri="{FF2B5EF4-FFF2-40B4-BE49-F238E27FC236}">
                <a16:creationId xmlns:a16="http://schemas.microsoft.com/office/drawing/2014/main" id="{A876F6F4-718E-4808-840E-CE52B8BECAA2}"/>
              </a:ext>
            </a:extLst>
          </p:cNvPr>
          <p:cNvSpPr txBox="1"/>
          <p:nvPr/>
        </p:nvSpPr>
        <p:spPr>
          <a:xfrm>
            <a:off x="270824" y="1687975"/>
            <a:ext cx="11702902" cy="646331"/>
          </a:xfrm>
          <a:prstGeom prst="rect">
            <a:avLst/>
          </a:prstGeom>
          <a:noFill/>
        </p:spPr>
        <p:txBody>
          <a:bodyPr wrap="square" rtlCol="0">
            <a:spAutoFit/>
          </a:bodyPr>
          <a:lstStyle/>
          <a:p>
            <a:r>
              <a:rPr lang="en-US" b="1" dirty="0">
                <a:solidFill>
                  <a:schemeClr val="bg1"/>
                </a:solidFill>
              </a:rPr>
              <a:t>These are just different settings mainly for station master cloud showing on there what you are doing on the frequency you are on.</a:t>
            </a:r>
            <a:endParaRPr lang="en-GB" b="1" dirty="0">
              <a:solidFill>
                <a:schemeClr val="bg1"/>
              </a:solidFill>
            </a:endParaRPr>
          </a:p>
        </p:txBody>
      </p:sp>
      <p:pic>
        <p:nvPicPr>
          <p:cNvPr id="6" name="Picture 5">
            <a:extLst>
              <a:ext uri="{FF2B5EF4-FFF2-40B4-BE49-F238E27FC236}">
                <a16:creationId xmlns:a16="http://schemas.microsoft.com/office/drawing/2014/main" id="{3C1C3FB9-1264-4522-84A2-C65EB8505C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687" y="2982432"/>
            <a:ext cx="11921176" cy="2398239"/>
          </a:xfrm>
          <a:prstGeom prst="rect">
            <a:avLst/>
          </a:prstGeom>
        </p:spPr>
      </p:pic>
    </p:spTree>
    <p:extLst>
      <p:ext uri="{BB962C8B-B14F-4D97-AF65-F5344CB8AC3E}">
        <p14:creationId xmlns:p14="http://schemas.microsoft.com/office/powerpoint/2010/main" val="2594729546"/>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1000" fill="hold"/>
                                        <p:tgtEl>
                                          <p:spTgt spid="6"/>
                                        </p:tgtEl>
                                        <p:attrNameLst>
                                          <p:attrName>ppt_w</p:attrName>
                                        </p:attrNameLst>
                                      </p:cBhvr>
                                      <p:tavLst>
                                        <p:tav tm="0">
                                          <p:val>
                                            <p:fltVal val="0"/>
                                          </p:val>
                                        </p:tav>
                                        <p:tav tm="100000">
                                          <p:val>
                                            <p:strVal val="#ppt_w"/>
                                          </p:val>
                                        </p:tav>
                                      </p:tavLst>
                                    </p:anim>
                                    <p:anim calcmode="lin" valueType="num">
                                      <p:cBhvr>
                                        <p:cTn id="22" dur="1000" fill="hold"/>
                                        <p:tgtEl>
                                          <p:spTgt spid="6"/>
                                        </p:tgtEl>
                                        <p:attrNameLst>
                                          <p:attrName>ppt_h</p:attrName>
                                        </p:attrNameLst>
                                      </p:cBhvr>
                                      <p:tavLst>
                                        <p:tav tm="0">
                                          <p:val>
                                            <p:fltVal val="0"/>
                                          </p:val>
                                        </p:tav>
                                        <p:tav tm="100000">
                                          <p:val>
                                            <p:strVal val="#ppt_h"/>
                                          </p:val>
                                        </p:tav>
                                      </p:tavLst>
                                    </p:anim>
                                    <p:anim calcmode="lin" valueType="num">
                                      <p:cBhvr>
                                        <p:cTn id="23" dur="1000" fill="hold"/>
                                        <p:tgtEl>
                                          <p:spTgt spid="6"/>
                                        </p:tgtEl>
                                        <p:attrNameLst>
                                          <p:attrName>style.rotation</p:attrName>
                                        </p:attrNameLst>
                                      </p:cBhvr>
                                      <p:tavLst>
                                        <p:tav tm="0">
                                          <p:val>
                                            <p:fltVal val="90"/>
                                          </p:val>
                                        </p:tav>
                                        <p:tav tm="100000">
                                          <p:val>
                                            <p:fltVal val="0"/>
                                          </p:val>
                                        </p:tav>
                                      </p:tavLst>
                                    </p:anim>
                                    <p:animEffect transition="in" filter="fade">
                                      <p:cBhvr>
                                        <p:cTn id="24"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chemeClr val="tx1"/>
            </a:gs>
            <a:gs pos="50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21507FB-A5D9-4B2C-9C2B-0324FB61BBD4}"/>
              </a:ext>
            </a:extLst>
          </p:cNvPr>
          <p:cNvSpPr/>
          <p:nvPr/>
        </p:nvSpPr>
        <p:spPr>
          <a:xfrm>
            <a:off x="393404" y="458051"/>
            <a:ext cx="2346668" cy="923330"/>
          </a:xfrm>
          <a:prstGeom prst="rect">
            <a:avLst/>
          </a:prstGeom>
          <a:noFill/>
        </p:spPr>
        <p:txBody>
          <a:bodyPr wrap="none" lIns="91440" tIns="45720" rIns="91440" bIns="45720">
            <a:spAutoFit/>
          </a:bodyPr>
          <a:lstStyle/>
          <a:p>
            <a:pPr algn="ctr"/>
            <a:r>
              <a:rPr lang="en-US" sz="5400" b="1" u="sng"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Profiles</a:t>
            </a:r>
          </a:p>
        </p:txBody>
      </p:sp>
      <p:sp>
        <p:nvSpPr>
          <p:cNvPr id="3" name="TextBox 2">
            <a:extLst>
              <a:ext uri="{FF2B5EF4-FFF2-40B4-BE49-F238E27FC236}">
                <a16:creationId xmlns:a16="http://schemas.microsoft.com/office/drawing/2014/main" id="{E33E0D73-3BB5-4CA2-9FE0-72471375A628}"/>
              </a:ext>
            </a:extLst>
          </p:cNvPr>
          <p:cNvSpPr txBox="1"/>
          <p:nvPr/>
        </p:nvSpPr>
        <p:spPr>
          <a:xfrm>
            <a:off x="393403" y="1829518"/>
            <a:ext cx="11405191" cy="646331"/>
          </a:xfrm>
          <a:prstGeom prst="rect">
            <a:avLst/>
          </a:prstGeom>
          <a:noFill/>
        </p:spPr>
        <p:txBody>
          <a:bodyPr wrap="square" rtlCol="0">
            <a:spAutoFit/>
          </a:bodyPr>
          <a:lstStyle/>
          <a:p>
            <a:r>
              <a:rPr lang="en-US" b="1" dirty="0">
                <a:solidFill>
                  <a:schemeClr val="bg1"/>
                </a:solidFill>
              </a:rPr>
              <a:t>Profiles are basically just call sign databases. You can have as many Profiles as you like. Each profile is completely separate from another.</a:t>
            </a:r>
          </a:p>
        </p:txBody>
      </p:sp>
      <p:pic>
        <p:nvPicPr>
          <p:cNvPr id="5" name="Picture 4">
            <a:extLst>
              <a:ext uri="{FF2B5EF4-FFF2-40B4-BE49-F238E27FC236}">
                <a16:creationId xmlns:a16="http://schemas.microsoft.com/office/drawing/2014/main" id="{DBE5A31E-ADAD-4670-AE14-6A6229BA69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701" y="3570319"/>
            <a:ext cx="11974596" cy="1629002"/>
          </a:xfrm>
          <a:prstGeom prst="rect">
            <a:avLst/>
          </a:prstGeom>
        </p:spPr>
      </p:pic>
    </p:spTree>
    <p:extLst>
      <p:ext uri="{BB962C8B-B14F-4D97-AF65-F5344CB8AC3E}">
        <p14:creationId xmlns:p14="http://schemas.microsoft.com/office/powerpoint/2010/main" val="3009837144"/>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1000" fill="hold"/>
                                        <p:tgtEl>
                                          <p:spTgt spid="5"/>
                                        </p:tgtEl>
                                        <p:attrNameLst>
                                          <p:attrName>ppt_w</p:attrName>
                                        </p:attrNameLst>
                                      </p:cBhvr>
                                      <p:tavLst>
                                        <p:tav tm="0">
                                          <p:val>
                                            <p:fltVal val="0"/>
                                          </p:val>
                                        </p:tav>
                                        <p:tav tm="100000">
                                          <p:val>
                                            <p:strVal val="#ppt_w"/>
                                          </p:val>
                                        </p:tav>
                                      </p:tavLst>
                                    </p:anim>
                                    <p:anim calcmode="lin" valueType="num">
                                      <p:cBhvr>
                                        <p:cTn id="22" dur="1000" fill="hold"/>
                                        <p:tgtEl>
                                          <p:spTgt spid="5"/>
                                        </p:tgtEl>
                                        <p:attrNameLst>
                                          <p:attrName>ppt_h</p:attrName>
                                        </p:attrNameLst>
                                      </p:cBhvr>
                                      <p:tavLst>
                                        <p:tav tm="0">
                                          <p:val>
                                            <p:fltVal val="0"/>
                                          </p:val>
                                        </p:tav>
                                        <p:tav tm="100000">
                                          <p:val>
                                            <p:strVal val="#ppt_h"/>
                                          </p:val>
                                        </p:tav>
                                      </p:tavLst>
                                    </p:anim>
                                    <p:anim calcmode="lin" valueType="num">
                                      <p:cBhvr>
                                        <p:cTn id="23" dur="1000" fill="hold"/>
                                        <p:tgtEl>
                                          <p:spTgt spid="5"/>
                                        </p:tgtEl>
                                        <p:attrNameLst>
                                          <p:attrName>style.rotation</p:attrName>
                                        </p:attrNameLst>
                                      </p:cBhvr>
                                      <p:tavLst>
                                        <p:tav tm="0">
                                          <p:val>
                                            <p:fltVal val="90"/>
                                          </p:val>
                                        </p:tav>
                                        <p:tav tm="100000">
                                          <p:val>
                                            <p:fltVal val="0"/>
                                          </p:val>
                                        </p:tav>
                                      </p:tavLst>
                                    </p:anim>
                                    <p:animEffect transition="in" filter="fade">
                                      <p:cBhvr>
                                        <p:cTn id="24"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chemeClr val="tx1"/>
            </a:gs>
            <a:gs pos="50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641D091-3976-45A0-BD9E-A31B89923625}"/>
              </a:ext>
            </a:extLst>
          </p:cNvPr>
          <p:cNvSpPr/>
          <p:nvPr/>
        </p:nvSpPr>
        <p:spPr>
          <a:xfrm>
            <a:off x="418196" y="394256"/>
            <a:ext cx="2112373" cy="923330"/>
          </a:xfrm>
          <a:prstGeom prst="rect">
            <a:avLst/>
          </a:prstGeom>
          <a:noFill/>
        </p:spPr>
        <p:txBody>
          <a:bodyPr wrap="none" lIns="91440" tIns="45720" rIns="91440" bIns="45720">
            <a:spAutoFit/>
          </a:bodyPr>
          <a:lstStyle/>
          <a:p>
            <a:pPr algn="ctr"/>
            <a:r>
              <a:rPr lang="en-US" sz="5400" b="1" u="sng"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Layout</a:t>
            </a:r>
          </a:p>
        </p:txBody>
      </p:sp>
      <p:sp>
        <p:nvSpPr>
          <p:cNvPr id="3" name="TextBox 2">
            <a:extLst>
              <a:ext uri="{FF2B5EF4-FFF2-40B4-BE49-F238E27FC236}">
                <a16:creationId xmlns:a16="http://schemas.microsoft.com/office/drawing/2014/main" id="{D8F7E6DB-CDAC-40CD-BF97-852D981674B7}"/>
              </a:ext>
            </a:extLst>
          </p:cNvPr>
          <p:cNvSpPr txBox="1"/>
          <p:nvPr/>
        </p:nvSpPr>
        <p:spPr>
          <a:xfrm>
            <a:off x="418196" y="1665767"/>
            <a:ext cx="11369748" cy="1754326"/>
          </a:xfrm>
          <a:prstGeom prst="rect">
            <a:avLst/>
          </a:prstGeom>
          <a:noFill/>
        </p:spPr>
        <p:txBody>
          <a:bodyPr wrap="square" rtlCol="0">
            <a:spAutoFit/>
          </a:bodyPr>
          <a:lstStyle/>
          <a:p>
            <a:pPr fontAlgn="ctr"/>
            <a:r>
              <a:rPr lang="en-US" b="1" dirty="0">
                <a:solidFill>
                  <a:schemeClr val="bg1"/>
                </a:solidFill>
              </a:rPr>
              <a:t>Layouts are the different position you can put the windows in. You could have as many layouts as you wish, you could have one full layout (all windows open) for normal use or even a reduced layout if you don’t like too much going on and save the layout so when you start station master it will load the layout. At any time, you can revert to default layout settings. You can pop out tabs and they can be docked and will be </a:t>
            </a:r>
            <a:r>
              <a:rPr lang="en-GB" b="1" dirty="0">
                <a:solidFill>
                  <a:schemeClr val="bg1"/>
                </a:solidFill>
              </a:rPr>
              <a:t>remembered.</a:t>
            </a:r>
          </a:p>
          <a:p>
            <a:br>
              <a:rPr lang="en-GB" dirty="0"/>
            </a:br>
            <a:endParaRPr lang="en-US" b="1" dirty="0">
              <a:solidFill>
                <a:schemeClr val="bg1"/>
              </a:solidFill>
            </a:endParaRPr>
          </a:p>
        </p:txBody>
      </p:sp>
      <p:pic>
        <p:nvPicPr>
          <p:cNvPr id="5" name="Picture 4">
            <a:extLst>
              <a:ext uri="{FF2B5EF4-FFF2-40B4-BE49-F238E27FC236}">
                <a16:creationId xmlns:a16="http://schemas.microsoft.com/office/drawing/2014/main" id="{757197A9-9DFF-474A-AEED-17087E3308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8978" y="3733688"/>
            <a:ext cx="11653283" cy="1575704"/>
          </a:xfrm>
          <a:prstGeom prst="rect">
            <a:avLst/>
          </a:prstGeom>
        </p:spPr>
      </p:pic>
    </p:spTree>
    <p:extLst>
      <p:ext uri="{BB962C8B-B14F-4D97-AF65-F5344CB8AC3E}">
        <p14:creationId xmlns:p14="http://schemas.microsoft.com/office/powerpoint/2010/main" val="4102636154"/>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1000" fill="hold"/>
                                        <p:tgtEl>
                                          <p:spTgt spid="5"/>
                                        </p:tgtEl>
                                        <p:attrNameLst>
                                          <p:attrName>ppt_w</p:attrName>
                                        </p:attrNameLst>
                                      </p:cBhvr>
                                      <p:tavLst>
                                        <p:tav tm="0">
                                          <p:val>
                                            <p:fltVal val="0"/>
                                          </p:val>
                                        </p:tav>
                                        <p:tav tm="100000">
                                          <p:val>
                                            <p:strVal val="#ppt_w"/>
                                          </p:val>
                                        </p:tav>
                                      </p:tavLst>
                                    </p:anim>
                                    <p:anim calcmode="lin" valueType="num">
                                      <p:cBhvr>
                                        <p:cTn id="22" dur="1000" fill="hold"/>
                                        <p:tgtEl>
                                          <p:spTgt spid="5"/>
                                        </p:tgtEl>
                                        <p:attrNameLst>
                                          <p:attrName>ppt_h</p:attrName>
                                        </p:attrNameLst>
                                      </p:cBhvr>
                                      <p:tavLst>
                                        <p:tav tm="0">
                                          <p:val>
                                            <p:fltVal val="0"/>
                                          </p:val>
                                        </p:tav>
                                        <p:tav tm="100000">
                                          <p:val>
                                            <p:strVal val="#ppt_h"/>
                                          </p:val>
                                        </p:tav>
                                      </p:tavLst>
                                    </p:anim>
                                    <p:anim calcmode="lin" valueType="num">
                                      <p:cBhvr>
                                        <p:cTn id="23" dur="1000" fill="hold"/>
                                        <p:tgtEl>
                                          <p:spTgt spid="5"/>
                                        </p:tgtEl>
                                        <p:attrNameLst>
                                          <p:attrName>style.rotation</p:attrName>
                                        </p:attrNameLst>
                                      </p:cBhvr>
                                      <p:tavLst>
                                        <p:tav tm="0">
                                          <p:val>
                                            <p:fltVal val="90"/>
                                          </p:val>
                                        </p:tav>
                                        <p:tav tm="100000">
                                          <p:val>
                                            <p:fltVal val="0"/>
                                          </p:val>
                                        </p:tav>
                                      </p:tavLst>
                                    </p:anim>
                                    <p:animEffect transition="in" filter="fade">
                                      <p:cBhvr>
                                        <p:cTn id="24"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chemeClr val="tx1"/>
            </a:gs>
            <a:gs pos="50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2825C9C-22D5-41B6-8A8B-A67D7415CFD7}"/>
              </a:ext>
            </a:extLst>
          </p:cNvPr>
          <p:cNvSpPr/>
          <p:nvPr/>
        </p:nvSpPr>
        <p:spPr>
          <a:xfrm>
            <a:off x="265916" y="493492"/>
            <a:ext cx="2884765" cy="923330"/>
          </a:xfrm>
          <a:prstGeom prst="rect">
            <a:avLst/>
          </a:prstGeom>
          <a:noFill/>
        </p:spPr>
        <p:txBody>
          <a:bodyPr wrap="none" lIns="91440" tIns="45720" rIns="91440" bIns="45720">
            <a:spAutoFit/>
          </a:bodyPr>
          <a:lstStyle/>
          <a:p>
            <a:pPr algn="ctr"/>
            <a:r>
              <a:rPr lang="en-US" sz="5400" b="1" u="sng"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Windows</a:t>
            </a:r>
          </a:p>
        </p:txBody>
      </p:sp>
      <p:sp>
        <p:nvSpPr>
          <p:cNvPr id="3" name="TextBox 2">
            <a:extLst>
              <a:ext uri="{FF2B5EF4-FFF2-40B4-BE49-F238E27FC236}">
                <a16:creationId xmlns:a16="http://schemas.microsoft.com/office/drawing/2014/main" id="{882BBC7C-4615-40F9-8F2E-B384B90A2BAE}"/>
              </a:ext>
            </a:extLst>
          </p:cNvPr>
          <p:cNvSpPr txBox="1"/>
          <p:nvPr/>
        </p:nvSpPr>
        <p:spPr>
          <a:xfrm>
            <a:off x="401562" y="1580281"/>
            <a:ext cx="11206716" cy="1754326"/>
          </a:xfrm>
          <a:prstGeom prst="rect">
            <a:avLst/>
          </a:prstGeom>
          <a:noFill/>
        </p:spPr>
        <p:txBody>
          <a:bodyPr wrap="square" rtlCol="0">
            <a:spAutoFit/>
          </a:bodyPr>
          <a:lstStyle/>
          <a:p>
            <a:r>
              <a:rPr lang="en-US" b="1" dirty="0">
                <a:solidFill>
                  <a:schemeClr val="bg1"/>
                </a:solidFill>
              </a:rPr>
              <a:t>Here you can select what window you want open to display. You would choose what window you would want open then can save in the position with save layout. The windows available are: Main </a:t>
            </a:r>
            <a:r>
              <a:rPr lang="en-US" b="1" dirty="0" err="1">
                <a:solidFill>
                  <a:schemeClr val="bg1"/>
                </a:solidFill>
              </a:rPr>
              <a:t>Aera</a:t>
            </a:r>
            <a:r>
              <a:rPr lang="en-US" b="1" dirty="0">
                <a:solidFill>
                  <a:schemeClr val="bg1"/>
                </a:solidFill>
              </a:rPr>
              <a:t> (where the tabs are), Call Sign input, S Meter, Rotator 1 &amp; 2, Band/Mode, Band Map, QSO Recorder (5min record time, you can save the file where ever you want &amp; will upload the mp3 to the cloud for others to listen to), Audio Visualizer, Video Feed, S-Meter Dial, Worked &amp; Searched Maps, Contact Timeline (how many QSO’s over 2 hours) &amp; Band Tree (A tree view of the Cluster).</a:t>
            </a:r>
          </a:p>
        </p:txBody>
      </p:sp>
      <p:pic>
        <p:nvPicPr>
          <p:cNvPr id="5" name="Picture 4">
            <a:extLst>
              <a:ext uri="{FF2B5EF4-FFF2-40B4-BE49-F238E27FC236}">
                <a16:creationId xmlns:a16="http://schemas.microsoft.com/office/drawing/2014/main" id="{C1ABFF9E-106E-405A-9C24-C6350DA0E6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0848" y="3399120"/>
            <a:ext cx="10072576" cy="3347672"/>
          </a:xfrm>
          <a:prstGeom prst="rect">
            <a:avLst/>
          </a:prstGeom>
        </p:spPr>
      </p:pic>
    </p:spTree>
    <p:extLst>
      <p:ext uri="{BB962C8B-B14F-4D97-AF65-F5344CB8AC3E}">
        <p14:creationId xmlns:p14="http://schemas.microsoft.com/office/powerpoint/2010/main" val="2945898593"/>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1000" fill="hold"/>
                                        <p:tgtEl>
                                          <p:spTgt spid="5"/>
                                        </p:tgtEl>
                                        <p:attrNameLst>
                                          <p:attrName>ppt_w</p:attrName>
                                        </p:attrNameLst>
                                      </p:cBhvr>
                                      <p:tavLst>
                                        <p:tav tm="0">
                                          <p:val>
                                            <p:fltVal val="0"/>
                                          </p:val>
                                        </p:tav>
                                        <p:tav tm="100000">
                                          <p:val>
                                            <p:strVal val="#ppt_w"/>
                                          </p:val>
                                        </p:tav>
                                      </p:tavLst>
                                    </p:anim>
                                    <p:anim calcmode="lin" valueType="num">
                                      <p:cBhvr>
                                        <p:cTn id="22" dur="1000" fill="hold"/>
                                        <p:tgtEl>
                                          <p:spTgt spid="5"/>
                                        </p:tgtEl>
                                        <p:attrNameLst>
                                          <p:attrName>ppt_h</p:attrName>
                                        </p:attrNameLst>
                                      </p:cBhvr>
                                      <p:tavLst>
                                        <p:tav tm="0">
                                          <p:val>
                                            <p:fltVal val="0"/>
                                          </p:val>
                                        </p:tav>
                                        <p:tav tm="100000">
                                          <p:val>
                                            <p:strVal val="#ppt_h"/>
                                          </p:val>
                                        </p:tav>
                                      </p:tavLst>
                                    </p:anim>
                                    <p:anim calcmode="lin" valueType="num">
                                      <p:cBhvr>
                                        <p:cTn id="23" dur="1000" fill="hold"/>
                                        <p:tgtEl>
                                          <p:spTgt spid="5"/>
                                        </p:tgtEl>
                                        <p:attrNameLst>
                                          <p:attrName>style.rotation</p:attrName>
                                        </p:attrNameLst>
                                      </p:cBhvr>
                                      <p:tavLst>
                                        <p:tav tm="0">
                                          <p:val>
                                            <p:fltVal val="90"/>
                                          </p:val>
                                        </p:tav>
                                        <p:tav tm="100000">
                                          <p:val>
                                            <p:fltVal val="0"/>
                                          </p:val>
                                        </p:tav>
                                      </p:tavLst>
                                    </p:anim>
                                    <p:animEffect transition="in" filter="fade">
                                      <p:cBhvr>
                                        <p:cTn id="24"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tx1"/>
            </a:gs>
            <a:gs pos="50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BF0388B-F6C5-4332-95A3-FCD808F8F7C3}"/>
              </a:ext>
            </a:extLst>
          </p:cNvPr>
          <p:cNvSpPr/>
          <p:nvPr/>
        </p:nvSpPr>
        <p:spPr>
          <a:xfrm>
            <a:off x="1741183" y="333403"/>
            <a:ext cx="8399094" cy="923330"/>
          </a:xfrm>
          <a:prstGeom prst="rect">
            <a:avLst/>
          </a:prstGeom>
          <a:noFill/>
        </p:spPr>
        <p:txBody>
          <a:bodyPr wrap="none" lIns="91440" tIns="45720" rIns="91440" bIns="45720">
            <a:spAutoFit/>
          </a:bodyPr>
          <a:lstStyle/>
          <a:p>
            <a:pPr algn="ctr"/>
            <a:r>
              <a:rPr lang="en-US" sz="5400" b="1" cap="none" spc="50" dirty="0">
                <a:ln w="9525" cmpd="sng">
                  <a:solidFill>
                    <a:schemeClr val="accent1"/>
                  </a:solidFill>
                  <a:prstDash val="solid"/>
                </a:ln>
                <a:solidFill>
                  <a:srgbClr val="70AD47">
                    <a:tint val="1000"/>
                  </a:srgbClr>
                </a:solidFill>
                <a:effectLst>
                  <a:glow rad="38100">
                    <a:schemeClr val="accent1">
                      <a:alpha val="40000"/>
                    </a:schemeClr>
                  </a:glow>
                </a:effectLst>
              </a:rPr>
              <a:t>What is Station Master Pro?</a:t>
            </a:r>
          </a:p>
        </p:txBody>
      </p:sp>
      <p:sp>
        <p:nvSpPr>
          <p:cNvPr id="5" name="Explosion: 8 Points 4">
            <a:extLst>
              <a:ext uri="{FF2B5EF4-FFF2-40B4-BE49-F238E27FC236}">
                <a16:creationId xmlns:a16="http://schemas.microsoft.com/office/drawing/2014/main" id="{B31472A8-CDBB-45E0-9068-FBA86D6F335A}"/>
              </a:ext>
            </a:extLst>
          </p:cNvPr>
          <p:cNvSpPr/>
          <p:nvPr/>
        </p:nvSpPr>
        <p:spPr>
          <a:xfrm>
            <a:off x="176926" y="1206253"/>
            <a:ext cx="3128514" cy="2823713"/>
          </a:xfrm>
          <a:prstGeom prst="irregularSeal1">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85A5C92B-32C9-41BF-AFB7-EBBFC65AF6AE}"/>
              </a:ext>
            </a:extLst>
          </p:cNvPr>
          <p:cNvSpPr txBox="1"/>
          <p:nvPr/>
        </p:nvSpPr>
        <p:spPr>
          <a:xfrm>
            <a:off x="667110" y="2233388"/>
            <a:ext cx="2421146" cy="769441"/>
          </a:xfrm>
          <a:prstGeom prst="rect">
            <a:avLst/>
          </a:prstGeom>
          <a:noFill/>
        </p:spPr>
        <p:txBody>
          <a:bodyPr wrap="square" rtlCol="0">
            <a:spAutoFit/>
          </a:bodyPr>
          <a:lstStyle/>
          <a:p>
            <a:r>
              <a:rPr lang="en-US" sz="1400" dirty="0">
                <a:solidFill>
                  <a:schemeClr val="bg1"/>
                </a:solidFill>
              </a:rPr>
              <a:t>Station master Pro is a totally new approach to Amateur Radio Logging</a:t>
            </a:r>
            <a:r>
              <a:rPr lang="en-US" sz="1600" dirty="0">
                <a:solidFill>
                  <a:schemeClr val="bg1"/>
                </a:solidFill>
              </a:rPr>
              <a:t>.</a:t>
            </a:r>
            <a:endParaRPr lang="en-GB" sz="1600" dirty="0">
              <a:solidFill>
                <a:schemeClr val="bg1"/>
              </a:solidFill>
            </a:endParaRPr>
          </a:p>
        </p:txBody>
      </p:sp>
      <p:sp>
        <p:nvSpPr>
          <p:cNvPr id="7" name="Explosion: 8 Points 6">
            <a:extLst>
              <a:ext uri="{FF2B5EF4-FFF2-40B4-BE49-F238E27FC236}">
                <a16:creationId xmlns:a16="http://schemas.microsoft.com/office/drawing/2014/main" id="{C7AFF7AB-CB00-4AF9-8CEC-C8937AB21A55}"/>
              </a:ext>
            </a:extLst>
          </p:cNvPr>
          <p:cNvSpPr/>
          <p:nvPr/>
        </p:nvSpPr>
        <p:spPr>
          <a:xfrm>
            <a:off x="3578440" y="1206253"/>
            <a:ext cx="3623095" cy="3490823"/>
          </a:xfrm>
          <a:prstGeom prst="irregularSeal1">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D065FB6A-1834-4DF9-82B9-DB48C8BF1B28}"/>
              </a:ext>
            </a:extLst>
          </p:cNvPr>
          <p:cNvSpPr txBox="1"/>
          <p:nvPr/>
        </p:nvSpPr>
        <p:spPr>
          <a:xfrm>
            <a:off x="4255699" y="2410481"/>
            <a:ext cx="2599426" cy="954107"/>
          </a:xfrm>
          <a:prstGeom prst="rect">
            <a:avLst/>
          </a:prstGeom>
          <a:noFill/>
        </p:spPr>
        <p:txBody>
          <a:bodyPr wrap="square" rtlCol="0">
            <a:spAutoFit/>
          </a:bodyPr>
          <a:lstStyle/>
          <a:p>
            <a:r>
              <a:rPr lang="en-US" sz="1400" dirty="0">
                <a:solidFill>
                  <a:schemeClr val="bg1"/>
                </a:solidFill>
              </a:rPr>
              <a:t>It's desktop, mobile, and tablet friendly and called 'Station Master Cloud'. (can also log via the cloud)</a:t>
            </a:r>
            <a:endParaRPr lang="en-GB" sz="1400" dirty="0">
              <a:solidFill>
                <a:schemeClr val="bg1"/>
              </a:solidFill>
            </a:endParaRPr>
          </a:p>
        </p:txBody>
      </p:sp>
      <p:sp>
        <p:nvSpPr>
          <p:cNvPr id="10" name="Explosion: 8 Points 9">
            <a:extLst>
              <a:ext uri="{FF2B5EF4-FFF2-40B4-BE49-F238E27FC236}">
                <a16:creationId xmlns:a16="http://schemas.microsoft.com/office/drawing/2014/main" id="{869835A2-61F3-4E05-93B8-1DDBC178E20F}"/>
              </a:ext>
            </a:extLst>
          </p:cNvPr>
          <p:cNvSpPr/>
          <p:nvPr/>
        </p:nvSpPr>
        <p:spPr>
          <a:xfrm>
            <a:off x="7585494" y="662194"/>
            <a:ext cx="4675517" cy="4681268"/>
          </a:xfrm>
          <a:prstGeom prst="irregularSeal1">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6399A3AA-2FFB-4AF8-AEDD-67CD2FEA90DE}"/>
              </a:ext>
            </a:extLst>
          </p:cNvPr>
          <p:cNvSpPr txBox="1"/>
          <p:nvPr/>
        </p:nvSpPr>
        <p:spPr>
          <a:xfrm>
            <a:off x="8537106" y="2310331"/>
            <a:ext cx="2875472" cy="1384995"/>
          </a:xfrm>
          <a:prstGeom prst="rect">
            <a:avLst/>
          </a:prstGeom>
          <a:noFill/>
        </p:spPr>
        <p:txBody>
          <a:bodyPr wrap="square" rtlCol="0">
            <a:spAutoFit/>
          </a:bodyPr>
          <a:lstStyle/>
          <a:p>
            <a:r>
              <a:rPr lang="en-US" sz="1200" dirty="0">
                <a:solidFill>
                  <a:schemeClr val="bg1"/>
                </a:solidFill>
              </a:rPr>
              <a:t>It’s just another logging Software......but it also has</a:t>
            </a:r>
          </a:p>
          <a:p>
            <a:r>
              <a:rPr lang="en-US" sz="1200" dirty="0">
                <a:solidFill>
                  <a:schemeClr val="bg1"/>
                </a:solidFill>
              </a:rPr>
              <a:t>• A scope/pan-adapter </a:t>
            </a:r>
          </a:p>
          <a:p>
            <a:r>
              <a:rPr lang="en-US" sz="1200" dirty="0">
                <a:solidFill>
                  <a:schemeClr val="bg1"/>
                </a:solidFill>
              </a:rPr>
              <a:t>• A web </a:t>
            </a:r>
            <a:r>
              <a:rPr lang="en-US" sz="1200" dirty="0" err="1">
                <a:solidFill>
                  <a:schemeClr val="bg1"/>
                </a:solidFill>
              </a:rPr>
              <a:t>sdr</a:t>
            </a:r>
            <a:endParaRPr lang="en-US" sz="1200" dirty="0">
              <a:solidFill>
                <a:schemeClr val="bg1"/>
              </a:solidFill>
            </a:endParaRPr>
          </a:p>
          <a:p>
            <a:r>
              <a:rPr lang="en-US" sz="1200" dirty="0">
                <a:solidFill>
                  <a:schemeClr val="bg1"/>
                </a:solidFill>
              </a:rPr>
              <a:t>• A CW decoder (can send and receive CW)</a:t>
            </a:r>
          </a:p>
          <a:p>
            <a:r>
              <a:rPr lang="en-US" sz="1200" dirty="0">
                <a:solidFill>
                  <a:schemeClr val="bg1"/>
                </a:solidFill>
              </a:rPr>
              <a:t>• Can also use it to do FT8/FT4 &amp; SSTV</a:t>
            </a:r>
          </a:p>
          <a:p>
            <a:r>
              <a:rPr lang="en-US" sz="1200" dirty="0">
                <a:solidFill>
                  <a:schemeClr val="bg1"/>
                </a:solidFill>
              </a:rPr>
              <a:t>• Has PSK Reporter and much more</a:t>
            </a:r>
          </a:p>
        </p:txBody>
      </p:sp>
      <p:sp>
        <p:nvSpPr>
          <p:cNvPr id="12" name="Explosion: 8 Points 11">
            <a:extLst>
              <a:ext uri="{FF2B5EF4-FFF2-40B4-BE49-F238E27FC236}">
                <a16:creationId xmlns:a16="http://schemas.microsoft.com/office/drawing/2014/main" id="{C610F078-18CA-40D1-92AB-B78B1E312E65}"/>
              </a:ext>
            </a:extLst>
          </p:cNvPr>
          <p:cNvSpPr/>
          <p:nvPr/>
        </p:nvSpPr>
        <p:spPr>
          <a:xfrm>
            <a:off x="1476641" y="3625970"/>
            <a:ext cx="3365653" cy="2953109"/>
          </a:xfrm>
          <a:prstGeom prst="irregularSeal1">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a:extLst>
              <a:ext uri="{FF2B5EF4-FFF2-40B4-BE49-F238E27FC236}">
                <a16:creationId xmlns:a16="http://schemas.microsoft.com/office/drawing/2014/main" id="{4C93825B-C245-4F4F-A1F5-22C93B8B542F}"/>
              </a:ext>
            </a:extLst>
          </p:cNvPr>
          <p:cNvSpPr txBox="1"/>
          <p:nvPr/>
        </p:nvSpPr>
        <p:spPr>
          <a:xfrm>
            <a:off x="2228322" y="4580047"/>
            <a:ext cx="1932318" cy="954107"/>
          </a:xfrm>
          <a:prstGeom prst="rect">
            <a:avLst/>
          </a:prstGeom>
          <a:noFill/>
        </p:spPr>
        <p:txBody>
          <a:bodyPr wrap="square" rtlCol="0">
            <a:spAutoFit/>
          </a:bodyPr>
          <a:lstStyle/>
          <a:p>
            <a:r>
              <a:rPr lang="en-US" sz="1400" dirty="0">
                <a:solidFill>
                  <a:schemeClr val="bg1"/>
                </a:solidFill>
              </a:rPr>
              <a:t> A desktop Logging Program for Windows 10 &amp; 11 called 'Station Master Pro'.</a:t>
            </a:r>
            <a:endParaRPr lang="en-GB" sz="1400" dirty="0">
              <a:solidFill>
                <a:schemeClr val="bg1"/>
              </a:solidFill>
            </a:endParaRPr>
          </a:p>
        </p:txBody>
      </p:sp>
    </p:spTree>
    <p:extLst>
      <p:ext uri="{BB962C8B-B14F-4D97-AF65-F5344CB8AC3E}">
        <p14:creationId xmlns:p14="http://schemas.microsoft.com/office/powerpoint/2010/main" val="4124868855"/>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ircle(in)">
                                      <p:cBhvr>
                                        <p:cTn id="17" dur="2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randombar(horizont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circle(in)">
                                      <p:cBhvr>
                                        <p:cTn id="27" dur="20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randombar(horizontal)">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circle(in)">
                                      <p:cBhvr>
                                        <p:cTn id="37" dur="20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randombar(horizontal)">
                                      <p:cBhvr>
                                        <p:cTn id="4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animBg="1"/>
      <p:bldP spid="9" grpId="0"/>
      <p:bldP spid="10" grpId="0" animBg="1"/>
      <p:bldP spid="11" grpId="0"/>
      <p:bldP spid="12" grpId="0" animBg="1"/>
      <p:bldP spid="13"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chemeClr val="tx1"/>
            </a:gs>
            <a:gs pos="50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A08A179-EB15-4C8D-916C-C2275FBD0757}"/>
              </a:ext>
            </a:extLst>
          </p:cNvPr>
          <p:cNvSpPr/>
          <p:nvPr/>
        </p:nvSpPr>
        <p:spPr>
          <a:xfrm>
            <a:off x="432976" y="465139"/>
            <a:ext cx="2820004" cy="923330"/>
          </a:xfrm>
          <a:prstGeom prst="rect">
            <a:avLst/>
          </a:prstGeom>
          <a:noFill/>
        </p:spPr>
        <p:txBody>
          <a:bodyPr wrap="none" lIns="91440" tIns="45720" rIns="91440" bIns="45720">
            <a:spAutoFit/>
          </a:bodyPr>
          <a:lstStyle/>
          <a:p>
            <a:pPr algn="ctr"/>
            <a:r>
              <a:rPr lang="en-US" sz="5400" b="1" u="sng"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Launcher</a:t>
            </a:r>
          </a:p>
        </p:txBody>
      </p:sp>
      <p:sp>
        <p:nvSpPr>
          <p:cNvPr id="4" name="TextBox 3">
            <a:extLst>
              <a:ext uri="{FF2B5EF4-FFF2-40B4-BE49-F238E27FC236}">
                <a16:creationId xmlns:a16="http://schemas.microsoft.com/office/drawing/2014/main" id="{F3D8BD39-991A-458D-A856-A496BAC595EA}"/>
              </a:ext>
            </a:extLst>
          </p:cNvPr>
          <p:cNvSpPr txBox="1"/>
          <p:nvPr/>
        </p:nvSpPr>
        <p:spPr>
          <a:xfrm>
            <a:off x="432976" y="1644502"/>
            <a:ext cx="11291777" cy="1200329"/>
          </a:xfrm>
          <a:prstGeom prst="rect">
            <a:avLst/>
          </a:prstGeom>
          <a:noFill/>
        </p:spPr>
        <p:txBody>
          <a:bodyPr wrap="square" rtlCol="0">
            <a:spAutoFit/>
          </a:bodyPr>
          <a:lstStyle/>
          <a:p>
            <a:r>
              <a:rPr lang="en-US" b="1" dirty="0">
                <a:solidFill>
                  <a:schemeClr val="bg1"/>
                </a:solidFill>
              </a:rPr>
              <a:t>These are programs that can be launched within Station Master much like N1MM can for digital modes. Programs such as YONIQ SSTV, MMSSTV, WSJT-X, JTDX, RM NOISE (ai Noise Reduction), ADIF MASTER, OMNIRIG &amp; COM0COM. If for instance you click to open WSJT-X but do not have it installed it will tell you that you do not have it installed then ask if you wish to download and install.</a:t>
            </a:r>
          </a:p>
        </p:txBody>
      </p:sp>
      <p:pic>
        <p:nvPicPr>
          <p:cNvPr id="6" name="Picture 5">
            <a:extLst>
              <a:ext uri="{FF2B5EF4-FFF2-40B4-BE49-F238E27FC236}">
                <a16:creationId xmlns:a16="http://schemas.microsoft.com/office/drawing/2014/main" id="{FE5DABAD-2A73-4A0A-82AB-63CCD63E0B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2976" y="3404191"/>
            <a:ext cx="11589488" cy="2801108"/>
          </a:xfrm>
          <a:prstGeom prst="rect">
            <a:avLst/>
          </a:prstGeom>
        </p:spPr>
      </p:pic>
    </p:spTree>
    <p:extLst>
      <p:ext uri="{BB962C8B-B14F-4D97-AF65-F5344CB8AC3E}">
        <p14:creationId xmlns:p14="http://schemas.microsoft.com/office/powerpoint/2010/main" val="2081066536"/>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1000" fill="hold"/>
                                        <p:tgtEl>
                                          <p:spTgt spid="6"/>
                                        </p:tgtEl>
                                        <p:attrNameLst>
                                          <p:attrName>ppt_w</p:attrName>
                                        </p:attrNameLst>
                                      </p:cBhvr>
                                      <p:tavLst>
                                        <p:tav tm="0">
                                          <p:val>
                                            <p:fltVal val="0"/>
                                          </p:val>
                                        </p:tav>
                                        <p:tav tm="100000">
                                          <p:val>
                                            <p:strVal val="#ppt_w"/>
                                          </p:val>
                                        </p:tav>
                                      </p:tavLst>
                                    </p:anim>
                                    <p:anim calcmode="lin" valueType="num">
                                      <p:cBhvr>
                                        <p:cTn id="22" dur="1000" fill="hold"/>
                                        <p:tgtEl>
                                          <p:spTgt spid="6"/>
                                        </p:tgtEl>
                                        <p:attrNameLst>
                                          <p:attrName>ppt_h</p:attrName>
                                        </p:attrNameLst>
                                      </p:cBhvr>
                                      <p:tavLst>
                                        <p:tav tm="0">
                                          <p:val>
                                            <p:fltVal val="0"/>
                                          </p:val>
                                        </p:tav>
                                        <p:tav tm="100000">
                                          <p:val>
                                            <p:strVal val="#ppt_h"/>
                                          </p:val>
                                        </p:tav>
                                      </p:tavLst>
                                    </p:anim>
                                    <p:anim calcmode="lin" valueType="num">
                                      <p:cBhvr>
                                        <p:cTn id="23" dur="1000" fill="hold"/>
                                        <p:tgtEl>
                                          <p:spTgt spid="6"/>
                                        </p:tgtEl>
                                        <p:attrNameLst>
                                          <p:attrName>style.rotation</p:attrName>
                                        </p:attrNameLst>
                                      </p:cBhvr>
                                      <p:tavLst>
                                        <p:tav tm="0">
                                          <p:val>
                                            <p:fltVal val="90"/>
                                          </p:val>
                                        </p:tav>
                                        <p:tav tm="100000">
                                          <p:val>
                                            <p:fltVal val="0"/>
                                          </p:val>
                                        </p:tav>
                                      </p:tavLst>
                                    </p:anim>
                                    <p:animEffect transition="in" filter="fade">
                                      <p:cBhvr>
                                        <p:cTn id="24"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chemeClr val="tx1"/>
            </a:gs>
            <a:gs pos="50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BE48CD6-A37E-441C-A14E-073619618C46}"/>
              </a:ext>
            </a:extLst>
          </p:cNvPr>
          <p:cNvSpPr/>
          <p:nvPr/>
        </p:nvSpPr>
        <p:spPr>
          <a:xfrm>
            <a:off x="526889" y="394256"/>
            <a:ext cx="1072730" cy="923330"/>
          </a:xfrm>
          <a:prstGeom prst="rect">
            <a:avLst/>
          </a:prstGeom>
          <a:noFill/>
        </p:spPr>
        <p:txBody>
          <a:bodyPr wrap="none" lIns="91440" tIns="45720" rIns="91440" bIns="45720">
            <a:spAutoFit/>
          </a:bodyPr>
          <a:lstStyle/>
          <a:p>
            <a:pPr algn="ctr"/>
            <a:r>
              <a:rPr lang="en-US" sz="5400" b="1" u="sng"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Rig</a:t>
            </a:r>
            <a:endParaRPr lang="en-US" sz="5400" b="1" u="sng"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3" name="TextBox 2">
            <a:extLst>
              <a:ext uri="{FF2B5EF4-FFF2-40B4-BE49-F238E27FC236}">
                <a16:creationId xmlns:a16="http://schemas.microsoft.com/office/drawing/2014/main" id="{AD0C279A-E806-48ED-8CBE-AE7ECEFFC4DD}"/>
              </a:ext>
            </a:extLst>
          </p:cNvPr>
          <p:cNvSpPr txBox="1"/>
          <p:nvPr/>
        </p:nvSpPr>
        <p:spPr>
          <a:xfrm>
            <a:off x="526889" y="1729562"/>
            <a:ext cx="11079126" cy="923330"/>
          </a:xfrm>
          <a:prstGeom prst="rect">
            <a:avLst/>
          </a:prstGeom>
          <a:noFill/>
        </p:spPr>
        <p:txBody>
          <a:bodyPr wrap="square" rtlCol="0">
            <a:spAutoFit/>
          </a:bodyPr>
          <a:lstStyle/>
          <a:p>
            <a:r>
              <a:rPr lang="en-US" b="1" dirty="0">
                <a:solidFill>
                  <a:schemeClr val="bg1"/>
                </a:solidFill>
              </a:rPr>
              <a:t>This is where you can select the radio you wish to use with Station Master. For example, if you have an IC-7300 for HF and then you have an IC-9700 for VHF/UHF you can switch between radios with a click of a button.</a:t>
            </a:r>
          </a:p>
          <a:p>
            <a:r>
              <a:rPr lang="en-US" b="1" dirty="0">
                <a:solidFill>
                  <a:schemeClr val="bg1"/>
                </a:solidFill>
              </a:rPr>
              <a:t>Station Master will remember the last radio used when restarting back up.</a:t>
            </a:r>
          </a:p>
        </p:txBody>
      </p:sp>
      <p:pic>
        <p:nvPicPr>
          <p:cNvPr id="5" name="Picture 4">
            <a:extLst>
              <a:ext uri="{FF2B5EF4-FFF2-40B4-BE49-F238E27FC236}">
                <a16:creationId xmlns:a16="http://schemas.microsoft.com/office/drawing/2014/main" id="{09C308FB-4707-4548-80C7-AD94A5B2EE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8218" y="3589741"/>
            <a:ext cx="11635563" cy="1463910"/>
          </a:xfrm>
          <a:prstGeom prst="rect">
            <a:avLst/>
          </a:prstGeom>
        </p:spPr>
      </p:pic>
    </p:spTree>
    <p:extLst>
      <p:ext uri="{BB962C8B-B14F-4D97-AF65-F5344CB8AC3E}">
        <p14:creationId xmlns:p14="http://schemas.microsoft.com/office/powerpoint/2010/main" val="274986761"/>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1000" fill="hold"/>
                                        <p:tgtEl>
                                          <p:spTgt spid="5"/>
                                        </p:tgtEl>
                                        <p:attrNameLst>
                                          <p:attrName>ppt_w</p:attrName>
                                        </p:attrNameLst>
                                      </p:cBhvr>
                                      <p:tavLst>
                                        <p:tav tm="0">
                                          <p:val>
                                            <p:fltVal val="0"/>
                                          </p:val>
                                        </p:tav>
                                        <p:tav tm="100000">
                                          <p:val>
                                            <p:strVal val="#ppt_w"/>
                                          </p:val>
                                        </p:tav>
                                      </p:tavLst>
                                    </p:anim>
                                    <p:anim calcmode="lin" valueType="num">
                                      <p:cBhvr>
                                        <p:cTn id="22" dur="1000" fill="hold"/>
                                        <p:tgtEl>
                                          <p:spTgt spid="5"/>
                                        </p:tgtEl>
                                        <p:attrNameLst>
                                          <p:attrName>ppt_h</p:attrName>
                                        </p:attrNameLst>
                                      </p:cBhvr>
                                      <p:tavLst>
                                        <p:tav tm="0">
                                          <p:val>
                                            <p:fltVal val="0"/>
                                          </p:val>
                                        </p:tav>
                                        <p:tav tm="100000">
                                          <p:val>
                                            <p:strVal val="#ppt_h"/>
                                          </p:val>
                                        </p:tav>
                                      </p:tavLst>
                                    </p:anim>
                                    <p:anim calcmode="lin" valueType="num">
                                      <p:cBhvr>
                                        <p:cTn id="23" dur="1000" fill="hold"/>
                                        <p:tgtEl>
                                          <p:spTgt spid="5"/>
                                        </p:tgtEl>
                                        <p:attrNameLst>
                                          <p:attrName>style.rotation</p:attrName>
                                        </p:attrNameLst>
                                      </p:cBhvr>
                                      <p:tavLst>
                                        <p:tav tm="0">
                                          <p:val>
                                            <p:fltVal val="90"/>
                                          </p:val>
                                        </p:tav>
                                        <p:tav tm="100000">
                                          <p:val>
                                            <p:fltVal val="0"/>
                                          </p:val>
                                        </p:tav>
                                      </p:tavLst>
                                    </p:anim>
                                    <p:animEffect transition="in" filter="fade">
                                      <p:cBhvr>
                                        <p:cTn id="24"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0">
              <a:schemeClr val="tx1"/>
            </a:gs>
            <a:gs pos="50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8912E2A-FAD9-42EA-9652-4D36FC4F54FA}"/>
              </a:ext>
            </a:extLst>
          </p:cNvPr>
          <p:cNvSpPr/>
          <p:nvPr/>
        </p:nvSpPr>
        <p:spPr>
          <a:xfrm>
            <a:off x="458463" y="415522"/>
            <a:ext cx="1890069" cy="923330"/>
          </a:xfrm>
          <a:prstGeom prst="rect">
            <a:avLst/>
          </a:prstGeom>
          <a:noFill/>
        </p:spPr>
        <p:txBody>
          <a:bodyPr wrap="none" lIns="91440" tIns="45720" rIns="91440" bIns="45720">
            <a:spAutoFit/>
          </a:bodyPr>
          <a:lstStyle/>
          <a:p>
            <a:pPr algn="ctr"/>
            <a:r>
              <a:rPr lang="en-US" sz="5400" b="1" u="sng"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Scope</a:t>
            </a:r>
            <a:endParaRPr lang="en-US" sz="5400" b="1" u="sng"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3" name="TextBox 2">
            <a:extLst>
              <a:ext uri="{FF2B5EF4-FFF2-40B4-BE49-F238E27FC236}">
                <a16:creationId xmlns:a16="http://schemas.microsoft.com/office/drawing/2014/main" id="{01F90089-63FB-413C-B9EF-3C4D7B90F188}"/>
              </a:ext>
            </a:extLst>
          </p:cNvPr>
          <p:cNvSpPr txBox="1"/>
          <p:nvPr/>
        </p:nvSpPr>
        <p:spPr>
          <a:xfrm>
            <a:off x="458463" y="1885506"/>
            <a:ext cx="11199628" cy="646331"/>
          </a:xfrm>
          <a:prstGeom prst="rect">
            <a:avLst/>
          </a:prstGeom>
          <a:noFill/>
        </p:spPr>
        <p:txBody>
          <a:bodyPr wrap="square" rtlCol="0">
            <a:spAutoFit/>
          </a:bodyPr>
          <a:lstStyle/>
          <a:p>
            <a:r>
              <a:rPr lang="en-US" b="1" dirty="0">
                <a:solidFill>
                  <a:schemeClr val="bg1"/>
                </a:solidFill>
              </a:rPr>
              <a:t>Here you can select the scopes from different radios, for older radios with no scope you would just click the FT8 scope</a:t>
            </a:r>
            <a:r>
              <a:rPr lang="en-US" dirty="0">
                <a:solidFill>
                  <a:schemeClr val="bg1"/>
                </a:solidFill>
              </a:rPr>
              <a:t>.</a:t>
            </a:r>
            <a:endParaRPr lang="en-GB" dirty="0">
              <a:solidFill>
                <a:schemeClr val="bg1"/>
              </a:solidFill>
            </a:endParaRPr>
          </a:p>
        </p:txBody>
      </p:sp>
      <p:pic>
        <p:nvPicPr>
          <p:cNvPr id="5" name="Picture 4">
            <a:extLst>
              <a:ext uri="{FF2B5EF4-FFF2-40B4-BE49-F238E27FC236}">
                <a16:creationId xmlns:a16="http://schemas.microsoft.com/office/drawing/2014/main" id="{84161AF3-27B0-4F39-8C96-4EC8959D2C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5270" y="3429000"/>
            <a:ext cx="10741460" cy="1944922"/>
          </a:xfrm>
          <a:prstGeom prst="rect">
            <a:avLst/>
          </a:prstGeom>
        </p:spPr>
      </p:pic>
    </p:spTree>
    <p:extLst>
      <p:ext uri="{BB962C8B-B14F-4D97-AF65-F5344CB8AC3E}">
        <p14:creationId xmlns:p14="http://schemas.microsoft.com/office/powerpoint/2010/main" val="3423927553"/>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1000" fill="hold"/>
                                        <p:tgtEl>
                                          <p:spTgt spid="5"/>
                                        </p:tgtEl>
                                        <p:attrNameLst>
                                          <p:attrName>ppt_w</p:attrName>
                                        </p:attrNameLst>
                                      </p:cBhvr>
                                      <p:tavLst>
                                        <p:tav tm="0">
                                          <p:val>
                                            <p:fltVal val="0"/>
                                          </p:val>
                                        </p:tav>
                                        <p:tav tm="100000">
                                          <p:val>
                                            <p:strVal val="#ppt_w"/>
                                          </p:val>
                                        </p:tav>
                                      </p:tavLst>
                                    </p:anim>
                                    <p:anim calcmode="lin" valueType="num">
                                      <p:cBhvr>
                                        <p:cTn id="22" dur="1000" fill="hold"/>
                                        <p:tgtEl>
                                          <p:spTgt spid="5"/>
                                        </p:tgtEl>
                                        <p:attrNameLst>
                                          <p:attrName>ppt_h</p:attrName>
                                        </p:attrNameLst>
                                      </p:cBhvr>
                                      <p:tavLst>
                                        <p:tav tm="0">
                                          <p:val>
                                            <p:fltVal val="0"/>
                                          </p:val>
                                        </p:tav>
                                        <p:tav tm="100000">
                                          <p:val>
                                            <p:strVal val="#ppt_h"/>
                                          </p:val>
                                        </p:tav>
                                      </p:tavLst>
                                    </p:anim>
                                    <p:anim calcmode="lin" valueType="num">
                                      <p:cBhvr>
                                        <p:cTn id="23" dur="1000" fill="hold"/>
                                        <p:tgtEl>
                                          <p:spTgt spid="5"/>
                                        </p:tgtEl>
                                        <p:attrNameLst>
                                          <p:attrName>style.rotation</p:attrName>
                                        </p:attrNameLst>
                                      </p:cBhvr>
                                      <p:tavLst>
                                        <p:tav tm="0">
                                          <p:val>
                                            <p:fltVal val="90"/>
                                          </p:val>
                                        </p:tav>
                                        <p:tav tm="100000">
                                          <p:val>
                                            <p:fltVal val="0"/>
                                          </p:val>
                                        </p:tav>
                                      </p:tavLst>
                                    </p:anim>
                                    <p:animEffect transition="in" filter="fade">
                                      <p:cBhvr>
                                        <p:cTn id="24"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0">
              <a:schemeClr val="tx1"/>
            </a:gs>
            <a:gs pos="50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24F402F-75C5-4DDC-89BA-9A07F3D732EE}"/>
              </a:ext>
            </a:extLst>
          </p:cNvPr>
          <p:cNvSpPr/>
          <p:nvPr/>
        </p:nvSpPr>
        <p:spPr>
          <a:xfrm>
            <a:off x="268180" y="472228"/>
            <a:ext cx="3986028" cy="923330"/>
          </a:xfrm>
          <a:prstGeom prst="rect">
            <a:avLst/>
          </a:prstGeom>
          <a:noFill/>
        </p:spPr>
        <p:txBody>
          <a:bodyPr wrap="none" lIns="91440" tIns="45720" rIns="91440" bIns="45720">
            <a:spAutoFit/>
          </a:bodyPr>
          <a:lstStyle/>
          <a:p>
            <a:pPr algn="ctr"/>
            <a:r>
              <a:rPr lang="en-US" sz="5400" b="1" u="sng"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Log Template</a:t>
            </a:r>
          </a:p>
        </p:txBody>
      </p:sp>
      <p:sp>
        <p:nvSpPr>
          <p:cNvPr id="3" name="TextBox 2">
            <a:extLst>
              <a:ext uri="{FF2B5EF4-FFF2-40B4-BE49-F238E27FC236}">
                <a16:creationId xmlns:a16="http://schemas.microsoft.com/office/drawing/2014/main" id="{91D2DAC8-6FF5-4834-A015-CE37D8080F76}"/>
              </a:ext>
            </a:extLst>
          </p:cNvPr>
          <p:cNvSpPr txBox="1"/>
          <p:nvPr/>
        </p:nvSpPr>
        <p:spPr>
          <a:xfrm>
            <a:off x="268180" y="1729563"/>
            <a:ext cx="11100390" cy="1477328"/>
          </a:xfrm>
          <a:prstGeom prst="rect">
            <a:avLst/>
          </a:prstGeom>
          <a:noFill/>
        </p:spPr>
        <p:txBody>
          <a:bodyPr wrap="square" rtlCol="0">
            <a:spAutoFit/>
          </a:bodyPr>
          <a:lstStyle/>
          <a:p>
            <a:r>
              <a:rPr lang="en-US" b="1" dirty="0">
                <a:solidFill>
                  <a:schemeClr val="bg1"/>
                </a:solidFill>
              </a:rPr>
              <a:t>Here there are 3 different templates Default, Contest (Serial Number) &amp; Contest (Fixed Number).</a:t>
            </a:r>
          </a:p>
          <a:p>
            <a:r>
              <a:rPr lang="en-US" b="1" dirty="0">
                <a:solidFill>
                  <a:schemeClr val="bg1"/>
                </a:solidFill>
              </a:rPr>
              <a:t>Default is your normal log. Contest (Serial Number) is a basic contest log. You should create a new logbook when starting a contest. Then afterwards, export the contest log, switch back to the main log, then pull from cloud to add those contest logs to your main local log.  Having a new log for each contest allows the DUPE highlighting and serial numbers to work correctly.</a:t>
            </a:r>
          </a:p>
        </p:txBody>
      </p:sp>
      <p:pic>
        <p:nvPicPr>
          <p:cNvPr id="5" name="Picture 4">
            <a:extLst>
              <a:ext uri="{FF2B5EF4-FFF2-40B4-BE49-F238E27FC236}">
                <a16:creationId xmlns:a16="http://schemas.microsoft.com/office/drawing/2014/main" id="{9765C319-8692-473B-A827-7E872083C5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9228" y="3929856"/>
            <a:ext cx="11433544" cy="1210088"/>
          </a:xfrm>
          <a:prstGeom prst="rect">
            <a:avLst/>
          </a:prstGeom>
        </p:spPr>
      </p:pic>
    </p:spTree>
    <p:extLst>
      <p:ext uri="{BB962C8B-B14F-4D97-AF65-F5344CB8AC3E}">
        <p14:creationId xmlns:p14="http://schemas.microsoft.com/office/powerpoint/2010/main" val="4275756117"/>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1000" fill="hold"/>
                                        <p:tgtEl>
                                          <p:spTgt spid="5"/>
                                        </p:tgtEl>
                                        <p:attrNameLst>
                                          <p:attrName>ppt_w</p:attrName>
                                        </p:attrNameLst>
                                      </p:cBhvr>
                                      <p:tavLst>
                                        <p:tav tm="0">
                                          <p:val>
                                            <p:fltVal val="0"/>
                                          </p:val>
                                        </p:tav>
                                        <p:tav tm="100000">
                                          <p:val>
                                            <p:strVal val="#ppt_w"/>
                                          </p:val>
                                        </p:tav>
                                      </p:tavLst>
                                    </p:anim>
                                    <p:anim calcmode="lin" valueType="num">
                                      <p:cBhvr>
                                        <p:cTn id="22" dur="1000" fill="hold"/>
                                        <p:tgtEl>
                                          <p:spTgt spid="5"/>
                                        </p:tgtEl>
                                        <p:attrNameLst>
                                          <p:attrName>ppt_h</p:attrName>
                                        </p:attrNameLst>
                                      </p:cBhvr>
                                      <p:tavLst>
                                        <p:tav tm="0">
                                          <p:val>
                                            <p:fltVal val="0"/>
                                          </p:val>
                                        </p:tav>
                                        <p:tav tm="100000">
                                          <p:val>
                                            <p:strVal val="#ppt_h"/>
                                          </p:val>
                                        </p:tav>
                                      </p:tavLst>
                                    </p:anim>
                                    <p:anim calcmode="lin" valueType="num">
                                      <p:cBhvr>
                                        <p:cTn id="23" dur="1000" fill="hold"/>
                                        <p:tgtEl>
                                          <p:spTgt spid="5"/>
                                        </p:tgtEl>
                                        <p:attrNameLst>
                                          <p:attrName>style.rotation</p:attrName>
                                        </p:attrNameLst>
                                      </p:cBhvr>
                                      <p:tavLst>
                                        <p:tav tm="0">
                                          <p:val>
                                            <p:fltVal val="90"/>
                                          </p:val>
                                        </p:tav>
                                        <p:tav tm="100000">
                                          <p:val>
                                            <p:fltVal val="0"/>
                                          </p:val>
                                        </p:tav>
                                      </p:tavLst>
                                    </p:anim>
                                    <p:animEffect transition="in" filter="fade">
                                      <p:cBhvr>
                                        <p:cTn id="24"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0">
              <a:schemeClr val="tx1"/>
            </a:gs>
            <a:gs pos="50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15D0A6C-3BDE-48EA-ABCC-01B550F79BC4}"/>
              </a:ext>
            </a:extLst>
          </p:cNvPr>
          <p:cNvSpPr/>
          <p:nvPr/>
        </p:nvSpPr>
        <p:spPr>
          <a:xfrm>
            <a:off x="428880" y="450963"/>
            <a:ext cx="2275303" cy="923330"/>
          </a:xfrm>
          <a:prstGeom prst="rect">
            <a:avLst/>
          </a:prstGeom>
          <a:noFill/>
        </p:spPr>
        <p:txBody>
          <a:bodyPr wrap="none" lIns="91440" tIns="45720" rIns="91440" bIns="45720">
            <a:spAutoFit/>
          </a:bodyPr>
          <a:lstStyle/>
          <a:p>
            <a:pPr algn="ctr"/>
            <a:r>
              <a:rPr lang="en-US" sz="5400" b="1" u="sng"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Presets</a:t>
            </a:r>
          </a:p>
        </p:txBody>
      </p:sp>
      <p:sp>
        <p:nvSpPr>
          <p:cNvPr id="3" name="TextBox 2">
            <a:extLst>
              <a:ext uri="{FF2B5EF4-FFF2-40B4-BE49-F238E27FC236}">
                <a16:creationId xmlns:a16="http://schemas.microsoft.com/office/drawing/2014/main" id="{4A21B02C-B795-4040-948C-6034971FF741}"/>
              </a:ext>
            </a:extLst>
          </p:cNvPr>
          <p:cNvSpPr txBox="1"/>
          <p:nvPr/>
        </p:nvSpPr>
        <p:spPr>
          <a:xfrm>
            <a:off x="428880" y="1772093"/>
            <a:ext cx="10299404" cy="375684"/>
          </a:xfrm>
          <a:prstGeom prst="rect">
            <a:avLst/>
          </a:prstGeom>
          <a:noFill/>
        </p:spPr>
        <p:txBody>
          <a:bodyPr wrap="square" rtlCol="0">
            <a:spAutoFit/>
          </a:bodyPr>
          <a:lstStyle/>
          <a:p>
            <a:r>
              <a:rPr lang="en-US" b="1" dirty="0">
                <a:solidFill>
                  <a:schemeClr val="bg1"/>
                </a:solidFill>
              </a:rPr>
              <a:t>Here are some preset frequencies for SSVT from top band to 2m.</a:t>
            </a:r>
            <a:endParaRPr lang="en-GB" b="1" dirty="0">
              <a:solidFill>
                <a:schemeClr val="bg1"/>
              </a:solidFill>
            </a:endParaRPr>
          </a:p>
        </p:txBody>
      </p:sp>
      <p:pic>
        <p:nvPicPr>
          <p:cNvPr id="5" name="Picture 4">
            <a:extLst>
              <a:ext uri="{FF2B5EF4-FFF2-40B4-BE49-F238E27FC236}">
                <a16:creationId xmlns:a16="http://schemas.microsoft.com/office/drawing/2014/main" id="{453F610B-D165-4825-9F1E-B2FBAE7743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8144" y="3048000"/>
            <a:ext cx="10715712" cy="2708805"/>
          </a:xfrm>
          <a:prstGeom prst="rect">
            <a:avLst/>
          </a:prstGeom>
        </p:spPr>
      </p:pic>
    </p:spTree>
    <p:extLst>
      <p:ext uri="{BB962C8B-B14F-4D97-AF65-F5344CB8AC3E}">
        <p14:creationId xmlns:p14="http://schemas.microsoft.com/office/powerpoint/2010/main" val="1673789179"/>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1000" fill="hold"/>
                                        <p:tgtEl>
                                          <p:spTgt spid="5"/>
                                        </p:tgtEl>
                                        <p:attrNameLst>
                                          <p:attrName>ppt_w</p:attrName>
                                        </p:attrNameLst>
                                      </p:cBhvr>
                                      <p:tavLst>
                                        <p:tav tm="0">
                                          <p:val>
                                            <p:fltVal val="0"/>
                                          </p:val>
                                        </p:tav>
                                        <p:tav tm="100000">
                                          <p:val>
                                            <p:strVal val="#ppt_w"/>
                                          </p:val>
                                        </p:tav>
                                      </p:tavLst>
                                    </p:anim>
                                    <p:anim calcmode="lin" valueType="num">
                                      <p:cBhvr>
                                        <p:cTn id="22" dur="1000" fill="hold"/>
                                        <p:tgtEl>
                                          <p:spTgt spid="5"/>
                                        </p:tgtEl>
                                        <p:attrNameLst>
                                          <p:attrName>ppt_h</p:attrName>
                                        </p:attrNameLst>
                                      </p:cBhvr>
                                      <p:tavLst>
                                        <p:tav tm="0">
                                          <p:val>
                                            <p:fltVal val="0"/>
                                          </p:val>
                                        </p:tav>
                                        <p:tav tm="100000">
                                          <p:val>
                                            <p:strVal val="#ppt_h"/>
                                          </p:val>
                                        </p:tav>
                                      </p:tavLst>
                                    </p:anim>
                                    <p:anim calcmode="lin" valueType="num">
                                      <p:cBhvr>
                                        <p:cTn id="23" dur="1000" fill="hold"/>
                                        <p:tgtEl>
                                          <p:spTgt spid="5"/>
                                        </p:tgtEl>
                                        <p:attrNameLst>
                                          <p:attrName>style.rotation</p:attrName>
                                        </p:attrNameLst>
                                      </p:cBhvr>
                                      <p:tavLst>
                                        <p:tav tm="0">
                                          <p:val>
                                            <p:fltVal val="90"/>
                                          </p:val>
                                        </p:tav>
                                        <p:tav tm="100000">
                                          <p:val>
                                            <p:fltVal val="0"/>
                                          </p:val>
                                        </p:tav>
                                      </p:tavLst>
                                    </p:anim>
                                    <p:animEffect transition="in" filter="fade">
                                      <p:cBhvr>
                                        <p:cTn id="24"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0">
              <a:schemeClr val="tx1"/>
            </a:gs>
            <a:gs pos="50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6C77A17-F720-4B9C-A26C-B4A570A1326B}"/>
              </a:ext>
            </a:extLst>
          </p:cNvPr>
          <p:cNvSpPr/>
          <p:nvPr/>
        </p:nvSpPr>
        <p:spPr>
          <a:xfrm>
            <a:off x="432970" y="450963"/>
            <a:ext cx="2791663" cy="923330"/>
          </a:xfrm>
          <a:prstGeom prst="rect">
            <a:avLst/>
          </a:prstGeom>
          <a:noFill/>
        </p:spPr>
        <p:txBody>
          <a:bodyPr wrap="none" lIns="91440" tIns="45720" rIns="91440" bIns="45720">
            <a:spAutoFit/>
          </a:bodyPr>
          <a:lstStyle/>
          <a:p>
            <a:pPr algn="ctr"/>
            <a:r>
              <a:rPr lang="en-US" sz="5400" b="1" u="sng"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Operator</a:t>
            </a:r>
          </a:p>
        </p:txBody>
      </p:sp>
      <p:sp>
        <p:nvSpPr>
          <p:cNvPr id="3" name="TextBox 2">
            <a:extLst>
              <a:ext uri="{FF2B5EF4-FFF2-40B4-BE49-F238E27FC236}">
                <a16:creationId xmlns:a16="http://schemas.microsoft.com/office/drawing/2014/main" id="{4701982B-55CE-45FB-95AD-81DA200EB6EE}"/>
              </a:ext>
            </a:extLst>
          </p:cNvPr>
          <p:cNvSpPr txBox="1"/>
          <p:nvPr/>
        </p:nvSpPr>
        <p:spPr>
          <a:xfrm>
            <a:off x="432970" y="1793358"/>
            <a:ext cx="11057861" cy="369332"/>
          </a:xfrm>
          <a:prstGeom prst="rect">
            <a:avLst/>
          </a:prstGeom>
          <a:noFill/>
        </p:spPr>
        <p:txBody>
          <a:bodyPr wrap="square" rtlCol="0">
            <a:spAutoFit/>
          </a:bodyPr>
          <a:lstStyle/>
          <a:p>
            <a:r>
              <a:rPr lang="en-US" b="1" dirty="0">
                <a:solidFill>
                  <a:schemeClr val="bg1"/>
                </a:solidFill>
              </a:rPr>
              <a:t>Can change the operator call sign this is used for clubs and special event stations.</a:t>
            </a:r>
            <a:endParaRPr lang="en-GB" b="1" dirty="0">
              <a:solidFill>
                <a:schemeClr val="bg1"/>
              </a:solidFill>
            </a:endParaRPr>
          </a:p>
        </p:txBody>
      </p:sp>
      <p:pic>
        <p:nvPicPr>
          <p:cNvPr id="5" name="Picture 4">
            <a:extLst>
              <a:ext uri="{FF2B5EF4-FFF2-40B4-BE49-F238E27FC236}">
                <a16:creationId xmlns:a16="http://schemas.microsoft.com/office/drawing/2014/main" id="{9A40F6DE-BD17-4011-A2F0-900F22A3EB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3404" y="2940745"/>
            <a:ext cx="11405191" cy="1657956"/>
          </a:xfrm>
          <a:prstGeom prst="rect">
            <a:avLst/>
          </a:prstGeom>
        </p:spPr>
      </p:pic>
    </p:spTree>
    <p:extLst>
      <p:ext uri="{BB962C8B-B14F-4D97-AF65-F5344CB8AC3E}">
        <p14:creationId xmlns:p14="http://schemas.microsoft.com/office/powerpoint/2010/main" val="249181387"/>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1000" fill="hold"/>
                                        <p:tgtEl>
                                          <p:spTgt spid="5"/>
                                        </p:tgtEl>
                                        <p:attrNameLst>
                                          <p:attrName>ppt_w</p:attrName>
                                        </p:attrNameLst>
                                      </p:cBhvr>
                                      <p:tavLst>
                                        <p:tav tm="0">
                                          <p:val>
                                            <p:fltVal val="0"/>
                                          </p:val>
                                        </p:tav>
                                        <p:tav tm="100000">
                                          <p:val>
                                            <p:strVal val="#ppt_w"/>
                                          </p:val>
                                        </p:tav>
                                      </p:tavLst>
                                    </p:anim>
                                    <p:anim calcmode="lin" valueType="num">
                                      <p:cBhvr>
                                        <p:cTn id="22" dur="1000" fill="hold"/>
                                        <p:tgtEl>
                                          <p:spTgt spid="5"/>
                                        </p:tgtEl>
                                        <p:attrNameLst>
                                          <p:attrName>ppt_h</p:attrName>
                                        </p:attrNameLst>
                                      </p:cBhvr>
                                      <p:tavLst>
                                        <p:tav tm="0">
                                          <p:val>
                                            <p:fltVal val="0"/>
                                          </p:val>
                                        </p:tav>
                                        <p:tav tm="100000">
                                          <p:val>
                                            <p:strVal val="#ppt_h"/>
                                          </p:val>
                                        </p:tav>
                                      </p:tavLst>
                                    </p:anim>
                                    <p:anim calcmode="lin" valueType="num">
                                      <p:cBhvr>
                                        <p:cTn id="23" dur="1000" fill="hold"/>
                                        <p:tgtEl>
                                          <p:spTgt spid="5"/>
                                        </p:tgtEl>
                                        <p:attrNameLst>
                                          <p:attrName>style.rotation</p:attrName>
                                        </p:attrNameLst>
                                      </p:cBhvr>
                                      <p:tavLst>
                                        <p:tav tm="0">
                                          <p:val>
                                            <p:fltVal val="90"/>
                                          </p:val>
                                        </p:tav>
                                        <p:tav tm="100000">
                                          <p:val>
                                            <p:fltVal val="0"/>
                                          </p:val>
                                        </p:tav>
                                      </p:tavLst>
                                    </p:anim>
                                    <p:animEffect transition="in" filter="fade">
                                      <p:cBhvr>
                                        <p:cTn id="24"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0">
              <a:schemeClr val="tx1"/>
            </a:gs>
            <a:gs pos="50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BF5577C-00F8-4AC8-8B67-46A9AB5E17B2}"/>
              </a:ext>
            </a:extLst>
          </p:cNvPr>
          <p:cNvSpPr/>
          <p:nvPr/>
        </p:nvSpPr>
        <p:spPr>
          <a:xfrm>
            <a:off x="4487423" y="2644170"/>
            <a:ext cx="3217154" cy="1569660"/>
          </a:xfrm>
          <a:prstGeom prst="rect">
            <a:avLst/>
          </a:prstGeom>
          <a:noFill/>
        </p:spPr>
        <p:txBody>
          <a:bodyPr wrap="square" lIns="91440" tIns="45720" rIns="91440" bIns="45720">
            <a:spAutoFit/>
          </a:bodyPr>
          <a:lstStyle/>
          <a:p>
            <a:pPr algn="ctr"/>
            <a:r>
              <a:rPr lang="en-US" sz="9600" b="1" cap="none" spc="50" dirty="0">
                <a:ln w="9525" cmpd="sng">
                  <a:solidFill>
                    <a:schemeClr val="accent1"/>
                  </a:solidFill>
                  <a:prstDash val="solid"/>
                </a:ln>
                <a:solidFill>
                  <a:srgbClr val="70AD47">
                    <a:tint val="1000"/>
                  </a:srgbClr>
                </a:solidFill>
                <a:effectLst>
                  <a:glow rad="38100">
                    <a:schemeClr val="accent1">
                      <a:alpha val="40000"/>
                    </a:schemeClr>
                  </a:glow>
                </a:effectLst>
              </a:rPr>
              <a:t>Tabs</a:t>
            </a:r>
          </a:p>
        </p:txBody>
      </p:sp>
    </p:spTree>
    <p:extLst>
      <p:ext uri="{BB962C8B-B14F-4D97-AF65-F5344CB8AC3E}">
        <p14:creationId xmlns:p14="http://schemas.microsoft.com/office/powerpoint/2010/main" val="4094456331"/>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3"/>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a:gsLst>
            <a:gs pos="0">
              <a:schemeClr val="tx1"/>
            </a:gs>
            <a:gs pos="50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27FC2DF-DF5C-4D2B-A665-8042E14E00B4}"/>
              </a:ext>
            </a:extLst>
          </p:cNvPr>
          <p:cNvSpPr/>
          <p:nvPr/>
        </p:nvSpPr>
        <p:spPr>
          <a:xfrm>
            <a:off x="500994" y="507670"/>
            <a:ext cx="1890069" cy="923330"/>
          </a:xfrm>
          <a:prstGeom prst="rect">
            <a:avLst/>
          </a:prstGeom>
          <a:noFill/>
        </p:spPr>
        <p:txBody>
          <a:bodyPr wrap="none" lIns="91440" tIns="45720" rIns="91440" bIns="45720">
            <a:spAutoFit/>
          </a:bodyPr>
          <a:lstStyle/>
          <a:p>
            <a:pPr algn="ctr"/>
            <a:r>
              <a:rPr lang="en-US" sz="5400" b="1" u="sng"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Scope</a:t>
            </a:r>
          </a:p>
        </p:txBody>
      </p:sp>
      <p:sp>
        <p:nvSpPr>
          <p:cNvPr id="3" name="TextBox 2">
            <a:extLst>
              <a:ext uri="{FF2B5EF4-FFF2-40B4-BE49-F238E27FC236}">
                <a16:creationId xmlns:a16="http://schemas.microsoft.com/office/drawing/2014/main" id="{A233DB8C-881F-42D0-9559-F81AFC992DE0}"/>
              </a:ext>
            </a:extLst>
          </p:cNvPr>
          <p:cNvSpPr txBox="1"/>
          <p:nvPr/>
        </p:nvSpPr>
        <p:spPr>
          <a:xfrm>
            <a:off x="500994" y="1828800"/>
            <a:ext cx="10951535" cy="1200329"/>
          </a:xfrm>
          <a:prstGeom prst="rect">
            <a:avLst/>
          </a:prstGeom>
          <a:noFill/>
        </p:spPr>
        <p:txBody>
          <a:bodyPr wrap="square" rtlCol="0">
            <a:spAutoFit/>
          </a:bodyPr>
          <a:lstStyle/>
          <a:p>
            <a:r>
              <a:rPr lang="en-US" b="1" dirty="0">
                <a:solidFill>
                  <a:schemeClr val="bg1"/>
                </a:solidFill>
              </a:rPr>
              <a:t>Scope is taken from CAT commands. </a:t>
            </a:r>
          </a:p>
          <a:p>
            <a:r>
              <a:rPr lang="en-US" b="1" dirty="0">
                <a:solidFill>
                  <a:schemeClr val="bg1"/>
                </a:solidFill>
              </a:rPr>
              <a:t>Great for newer radios with scopes.</a:t>
            </a:r>
          </a:p>
          <a:p>
            <a:r>
              <a:rPr lang="en-US" b="1" dirty="0">
                <a:solidFill>
                  <a:schemeClr val="bg1"/>
                </a:solidFill>
              </a:rPr>
              <a:t>Not all radios will have the scope.</a:t>
            </a:r>
          </a:p>
          <a:p>
            <a:r>
              <a:rPr lang="en-US" b="1" dirty="0">
                <a:solidFill>
                  <a:schemeClr val="bg1"/>
                </a:solidFill>
              </a:rPr>
              <a:t>Better quality resolution with the SDR Play.</a:t>
            </a:r>
          </a:p>
        </p:txBody>
      </p:sp>
      <p:pic>
        <p:nvPicPr>
          <p:cNvPr id="5" name="Picture 4">
            <a:extLst>
              <a:ext uri="{FF2B5EF4-FFF2-40B4-BE49-F238E27FC236}">
                <a16:creationId xmlns:a16="http://schemas.microsoft.com/office/drawing/2014/main" id="{FAADBF66-175C-45E3-93AF-4DB1DCDBC1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21728" y="260757"/>
            <a:ext cx="4894597" cy="2768372"/>
          </a:xfrm>
          <a:prstGeom prst="rect">
            <a:avLst/>
          </a:prstGeom>
        </p:spPr>
      </p:pic>
      <p:pic>
        <p:nvPicPr>
          <p:cNvPr id="7" name="Picture 6">
            <a:extLst>
              <a:ext uri="{FF2B5EF4-FFF2-40B4-BE49-F238E27FC236}">
                <a16:creationId xmlns:a16="http://schemas.microsoft.com/office/drawing/2014/main" id="{A7C7249E-19AC-4D32-BF07-14593EEB51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7938" y="3337475"/>
            <a:ext cx="4866506" cy="2813232"/>
          </a:xfrm>
          <a:prstGeom prst="rect">
            <a:avLst/>
          </a:prstGeom>
        </p:spPr>
      </p:pic>
      <p:pic>
        <p:nvPicPr>
          <p:cNvPr id="9" name="Picture 8">
            <a:extLst>
              <a:ext uri="{FF2B5EF4-FFF2-40B4-BE49-F238E27FC236}">
                <a16:creationId xmlns:a16="http://schemas.microsoft.com/office/drawing/2014/main" id="{F5632FB9-2281-4017-8A54-477A594159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21728" y="3337475"/>
            <a:ext cx="4894598" cy="2940740"/>
          </a:xfrm>
          <a:prstGeom prst="rect">
            <a:avLst/>
          </a:prstGeom>
        </p:spPr>
      </p:pic>
      <p:sp>
        <p:nvSpPr>
          <p:cNvPr id="4" name="TextBox 3">
            <a:extLst>
              <a:ext uri="{FF2B5EF4-FFF2-40B4-BE49-F238E27FC236}">
                <a16:creationId xmlns:a16="http://schemas.microsoft.com/office/drawing/2014/main" id="{EC7D448A-90B1-196B-31E6-B8BC0F994331}"/>
              </a:ext>
            </a:extLst>
          </p:cNvPr>
          <p:cNvSpPr txBox="1"/>
          <p:nvPr/>
        </p:nvSpPr>
        <p:spPr>
          <a:xfrm>
            <a:off x="1529990" y="6217229"/>
            <a:ext cx="3262143" cy="369332"/>
          </a:xfrm>
          <a:prstGeom prst="rect">
            <a:avLst/>
          </a:prstGeom>
          <a:noFill/>
        </p:spPr>
        <p:txBody>
          <a:bodyPr wrap="square" rtlCol="0">
            <a:spAutoFit/>
          </a:bodyPr>
          <a:lstStyle/>
          <a:p>
            <a:r>
              <a:rPr lang="en-US" b="1" dirty="0">
                <a:solidFill>
                  <a:schemeClr val="bg1"/>
                </a:solidFill>
              </a:rPr>
              <a:t>Scope from IC-7300 </a:t>
            </a:r>
          </a:p>
        </p:txBody>
      </p:sp>
      <p:sp>
        <p:nvSpPr>
          <p:cNvPr id="6" name="TextBox 5">
            <a:extLst>
              <a:ext uri="{FF2B5EF4-FFF2-40B4-BE49-F238E27FC236}">
                <a16:creationId xmlns:a16="http://schemas.microsoft.com/office/drawing/2014/main" id="{043A3DF8-A032-FBB9-E8B8-8A7A718F3AD9}"/>
              </a:ext>
            </a:extLst>
          </p:cNvPr>
          <p:cNvSpPr txBox="1"/>
          <p:nvPr/>
        </p:nvSpPr>
        <p:spPr>
          <a:xfrm>
            <a:off x="8019396" y="6401895"/>
            <a:ext cx="2963630" cy="369332"/>
          </a:xfrm>
          <a:prstGeom prst="rect">
            <a:avLst/>
          </a:prstGeom>
          <a:noFill/>
        </p:spPr>
        <p:txBody>
          <a:bodyPr wrap="square" rtlCol="0">
            <a:spAutoFit/>
          </a:bodyPr>
          <a:lstStyle/>
          <a:p>
            <a:r>
              <a:rPr lang="en-US" b="1" dirty="0">
                <a:solidFill>
                  <a:schemeClr val="bg1"/>
                </a:solidFill>
              </a:rPr>
              <a:t>Scope from SDR Play</a:t>
            </a:r>
          </a:p>
        </p:txBody>
      </p:sp>
      <p:sp>
        <p:nvSpPr>
          <p:cNvPr id="8" name="TextBox 7">
            <a:extLst>
              <a:ext uri="{FF2B5EF4-FFF2-40B4-BE49-F238E27FC236}">
                <a16:creationId xmlns:a16="http://schemas.microsoft.com/office/drawing/2014/main" id="{EA87B214-90E6-F321-E67A-DC0F7D3D34C9}"/>
              </a:ext>
            </a:extLst>
          </p:cNvPr>
          <p:cNvSpPr txBox="1"/>
          <p:nvPr/>
        </p:nvSpPr>
        <p:spPr>
          <a:xfrm>
            <a:off x="3659061" y="784669"/>
            <a:ext cx="7223321" cy="369332"/>
          </a:xfrm>
          <a:prstGeom prst="rect">
            <a:avLst/>
          </a:prstGeom>
          <a:noFill/>
        </p:spPr>
        <p:txBody>
          <a:bodyPr wrap="square" rtlCol="0">
            <a:spAutoFit/>
          </a:bodyPr>
          <a:lstStyle/>
          <a:p>
            <a:r>
              <a:rPr lang="en-US" b="1" dirty="0">
                <a:solidFill>
                  <a:schemeClr val="bg1"/>
                </a:solidFill>
              </a:rPr>
              <a:t>Scope from Kenwood TS-2000</a:t>
            </a:r>
          </a:p>
        </p:txBody>
      </p:sp>
    </p:spTree>
    <p:extLst>
      <p:ext uri="{BB962C8B-B14F-4D97-AF65-F5344CB8AC3E}">
        <p14:creationId xmlns:p14="http://schemas.microsoft.com/office/powerpoint/2010/main" val="710490947"/>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8" presetClass="entr" presetSubtype="0" accel="50000" fill="hold" grpId="0" nodeType="click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set>
                                      <p:cBhvr>
                                        <p:cTn id="7" dur="455" fill="hold">
                                          <p:stCondLst>
                                            <p:cond delay="0"/>
                                          </p:stCondLst>
                                        </p:cTn>
                                        <p:tgtEl>
                                          <p:spTgt spid="2"/>
                                        </p:tgtEl>
                                        <p:attrNameLst>
                                          <p:attrName>style.rotation</p:attrName>
                                        </p:attrNameLst>
                                      </p:cBhvr>
                                      <p:to>
                                        <p:strVal val="-45.0"/>
                                      </p:to>
                                    </p:set>
                                    <p:anim calcmode="lin" valueType="num">
                                      <p:cBhvr>
                                        <p:cTn id="8" dur="455" fill="hold">
                                          <p:stCondLst>
                                            <p:cond delay="455"/>
                                          </p:stCondLst>
                                        </p:cTn>
                                        <p:tgtEl>
                                          <p:spTgt spid="2"/>
                                        </p:tgtEl>
                                        <p:attrNameLst>
                                          <p:attrName>style.rotation</p:attrName>
                                        </p:attrNameLst>
                                      </p:cBhvr>
                                      <p:tavLst>
                                        <p:tav tm="0">
                                          <p:val>
                                            <p:fltVal val="-45"/>
                                          </p:val>
                                        </p:tav>
                                        <p:tav tm="69900">
                                          <p:val>
                                            <p:fltVal val="45"/>
                                          </p:val>
                                        </p:tav>
                                        <p:tav tm="100000">
                                          <p:val>
                                            <p:fltVal val="0"/>
                                          </p:val>
                                        </p:tav>
                                      </p:tavLst>
                                    </p:anim>
                                    <p:anim calcmode="lin" valueType="num">
                                      <p:cBhvr>
                                        <p:cTn id="9" dur="455" fill="hold">
                                          <p:stCondLst>
                                            <p:cond delay="0"/>
                                          </p:stCondLst>
                                        </p:cTn>
                                        <p:tgtEl>
                                          <p:spTgt spid="2"/>
                                        </p:tgtEl>
                                        <p:attrNameLst>
                                          <p:attrName>ppt_y</p:attrName>
                                        </p:attrNameLst>
                                      </p:cBhvr>
                                      <p:tavLst>
                                        <p:tav tm="0">
                                          <p:val>
                                            <p:strVal val="#ppt_y-1"/>
                                          </p:val>
                                        </p:tav>
                                        <p:tav tm="100000">
                                          <p:val>
                                            <p:strVal val="#ppt_y-(0.354*#ppt_w-0.172*#ppt_h)"/>
                                          </p:val>
                                        </p:tav>
                                      </p:tavLst>
                                    </p:anim>
                                    <p:anim calcmode="lin" valueType="num">
                                      <p:cBhvr>
                                        <p:cTn id="10" dur="156" decel="50000" autoRev="1" fill="hold">
                                          <p:stCondLst>
                                            <p:cond delay="455"/>
                                          </p:stCondLst>
                                        </p:cTn>
                                        <p:tgtEl>
                                          <p:spTgt spid="2"/>
                                        </p:tgtEl>
                                        <p:attrNameLst>
                                          <p:attrName>ppt_y</p:attrName>
                                        </p:attrNameLst>
                                      </p:cBhvr>
                                      <p:tavLst>
                                        <p:tav tm="0">
                                          <p:val>
                                            <p:strVal val="#ppt_y-(0.354*#ppt_w-0.172*#ppt_h)"/>
                                          </p:val>
                                        </p:tav>
                                        <p:tav tm="100000">
                                          <p:val>
                                            <p:strVal val="#ppt_y-(0.354*#ppt_w-0.172*#ppt_h)-#ppt_h/2"/>
                                          </p:val>
                                        </p:tav>
                                      </p:tavLst>
                                    </p:anim>
                                    <p:anim calcmode="lin" valueType="num">
                                      <p:cBhvr>
                                        <p:cTn id="11" dur="136" fill="hold">
                                          <p:stCondLst>
                                            <p:cond delay="864"/>
                                          </p:stCondLst>
                                        </p:cTn>
                                        <p:tgtEl>
                                          <p:spTgt spid="2"/>
                                        </p:tgtEl>
                                        <p:attrNameLst>
                                          <p:attrName>ppt_y</p:attrName>
                                        </p:attrNameLst>
                                      </p:cBhvr>
                                      <p:tavLst>
                                        <p:tav tm="0">
                                          <p:val>
                                            <p:strVal val="#ppt_y-(0.354*#ppt_w-0.172*#ppt_h)"/>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7" presetClass="entr" presetSubtype="0"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anim calcmode="lin" valueType="num">
                                      <p:cBhvr>
                                        <p:cTn id="17" dur="1000" fill="hold"/>
                                        <p:tgtEl>
                                          <p:spTgt spid="3"/>
                                        </p:tgtEl>
                                        <p:attrNameLst>
                                          <p:attrName>ppt_x</p:attrName>
                                        </p:attrNameLst>
                                      </p:cBhvr>
                                      <p:tavLst>
                                        <p:tav tm="0">
                                          <p:val>
                                            <p:strVal val="#ppt_x"/>
                                          </p:val>
                                        </p:tav>
                                        <p:tav tm="100000">
                                          <p:val>
                                            <p:strVal val="#ppt_x"/>
                                          </p:val>
                                        </p:tav>
                                      </p:tavLst>
                                    </p:anim>
                                    <p:anim calcmode="lin" valueType="num">
                                      <p:cBhvr>
                                        <p:cTn id="1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 presetClass="entr" presetSubtype="16"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ox(in)">
                                      <p:cBhvr>
                                        <p:cTn id="23" dur="20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4" presetClass="entr" presetSubtype="16"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box(in)">
                                      <p:cBhvr>
                                        <p:cTn id="28" dur="20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4" presetClass="entr" presetSubtype="16"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box(in)">
                                      <p:cBhvr>
                                        <p:cTn id="33" dur="2000"/>
                                        <p:tgtEl>
                                          <p:spTgt spid="9"/>
                                        </p:tgtEl>
                                      </p:cBhvr>
                                    </p:animEffect>
                                  </p:childTnLst>
                                </p:cTn>
                              </p:par>
                            </p:childTnLst>
                          </p:cTn>
                        </p:par>
                      </p:childTnLst>
                    </p:cTn>
                  </p:par>
                  <p:par>
                    <p:cTn id="34" fill="hold">
                      <p:stCondLst>
                        <p:cond delay="indefinite"/>
                      </p:stCondLst>
                      <p:childTnLst>
                        <p:par>
                          <p:cTn id="35" fill="hold">
                            <p:stCondLst>
                              <p:cond delay="0"/>
                            </p:stCondLst>
                            <p:childTnLst>
                              <p:par>
                                <p:cTn id="36" presetID="47" presetClass="entr" presetSubtype="0" fill="hold" grpId="0" nodeType="clickEffect">
                                  <p:stCondLst>
                                    <p:cond delay="0"/>
                                  </p:stCondLst>
                                  <p:childTnLst>
                                    <p:set>
                                      <p:cBhvr>
                                        <p:cTn id="37" dur="1" fill="hold">
                                          <p:stCondLst>
                                            <p:cond delay="0"/>
                                          </p:stCondLst>
                                        </p:cTn>
                                        <p:tgtEl>
                                          <p:spTgt spid="4"/>
                                        </p:tgtEl>
                                        <p:attrNameLst>
                                          <p:attrName>style.visibility</p:attrName>
                                        </p:attrNameLst>
                                      </p:cBhvr>
                                      <p:to>
                                        <p:strVal val="visible"/>
                                      </p:to>
                                    </p:set>
                                    <p:animEffect transition="in" filter="fade">
                                      <p:cBhvr>
                                        <p:cTn id="38" dur="1000"/>
                                        <p:tgtEl>
                                          <p:spTgt spid="4"/>
                                        </p:tgtEl>
                                      </p:cBhvr>
                                    </p:animEffect>
                                    <p:anim calcmode="lin" valueType="num">
                                      <p:cBhvr>
                                        <p:cTn id="39" dur="1000" fill="hold"/>
                                        <p:tgtEl>
                                          <p:spTgt spid="4"/>
                                        </p:tgtEl>
                                        <p:attrNameLst>
                                          <p:attrName>ppt_x</p:attrName>
                                        </p:attrNameLst>
                                      </p:cBhvr>
                                      <p:tavLst>
                                        <p:tav tm="0">
                                          <p:val>
                                            <p:strVal val="#ppt_x"/>
                                          </p:val>
                                        </p:tav>
                                        <p:tav tm="100000">
                                          <p:val>
                                            <p:strVal val="#ppt_x"/>
                                          </p:val>
                                        </p:tav>
                                      </p:tavLst>
                                    </p:anim>
                                    <p:anim calcmode="lin" valueType="num">
                                      <p:cBhvr>
                                        <p:cTn id="4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7" presetClass="entr" presetSubtype="0" fill="hold" grpId="0" nodeType="click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fade">
                                      <p:cBhvr>
                                        <p:cTn id="45" dur="1000"/>
                                        <p:tgtEl>
                                          <p:spTgt spid="6"/>
                                        </p:tgtEl>
                                      </p:cBhvr>
                                    </p:animEffect>
                                    <p:anim calcmode="lin" valueType="num">
                                      <p:cBhvr>
                                        <p:cTn id="46" dur="1000" fill="hold"/>
                                        <p:tgtEl>
                                          <p:spTgt spid="6"/>
                                        </p:tgtEl>
                                        <p:attrNameLst>
                                          <p:attrName>ppt_x</p:attrName>
                                        </p:attrNameLst>
                                      </p:cBhvr>
                                      <p:tavLst>
                                        <p:tav tm="0">
                                          <p:val>
                                            <p:strVal val="#ppt_x"/>
                                          </p:val>
                                        </p:tav>
                                        <p:tav tm="100000">
                                          <p:val>
                                            <p:strVal val="#ppt_x"/>
                                          </p:val>
                                        </p:tav>
                                      </p:tavLst>
                                    </p:anim>
                                    <p:anim calcmode="lin" valueType="num">
                                      <p:cBhvr>
                                        <p:cTn id="4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7" presetClass="entr" presetSubtype="0" fill="hold" grpId="0" nodeType="clickEffect">
                                  <p:stCondLst>
                                    <p:cond delay="0"/>
                                  </p:stCondLst>
                                  <p:childTnLst>
                                    <p:set>
                                      <p:cBhvr>
                                        <p:cTn id="51" dur="1" fill="hold">
                                          <p:stCondLst>
                                            <p:cond delay="0"/>
                                          </p:stCondLst>
                                        </p:cTn>
                                        <p:tgtEl>
                                          <p:spTgt spid="8"/>
                                        </p:tgtEl>
                                        <p:attrNameLst>
                                          <p:attrName>style.visibility</p:attrName>
                                        </p:attrNameLst>
                                      </p:cBhvr>
                                      <p:to>
                                        <p:strVal val="visible"/>
                                      </p:to>
                                    </p:set>
                                    <p:animEffect transition="in" filter="fade">
                                      <p:cBhvr>
                                        <p:cTn id="52" dur="1000"/>
                                        <p:tgtEl>
                                          <p:spTgt spid="8"/>
                                        </p:tgtEl>
                                      </p:cBhvr>
                                    </p:animEffect>
                                    <p:anim calcmode="lin" valueType="num">
                                      <p:cBhvr>
                                        <p:cTn id="53" dur="1000" fill="hold"/>
                                        <p:tgtEl>
                                          <p:spTgt spid="8"/>
                                        </p:tgtEl>
                                        <p:attrNameLst>
                                          <p:attrName>ppt_x</p:attrName>
                                        </p:attrNameLst>
                                      </p:cBhvr>
                                      <p:tavLst>
                                        <p:tav tm="0">
                                          <p:val>
                                            <p:strVal val="#ppt_x"/>
                                          </p:val>
                                        </p:tav>
                                        <p:tav tm="100000">
                                          <p:val>
                                            <p:strVal val="#ppt_x"/>
                                          </p:val>
                                        </p:tav>
                                      </p:tavLst>
                                    </p:anim>
                                    <p:anim calcmode="lin" valueType="num">
                                      <p:cBhvr>
                                        <p:cTn id="5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6" grpId="0"/>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gradFill>
          <a:gsLst>
            <a:gs pos="0">
              <a:schemeClr val="tx1"/>
            </a:gs>
            <a:gs pos="50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132A1C7-81E3-463C-B843-859E979FCCC9}"/>
              </a:ext>
            </a:extLst>
          </p:cNvPr>
          <p:cNvSpPr/>
          <p:nvPr/>
        </p:nvSpPr>
        <p:spPr>
          <a:xfrm>
            <a:off x="470813" y="436787"/>
            <a:ext cx="1454244" cy="923330"/>
          </a:xfrm>
          <a:prstGeom prst="rect">
            <a:avLst/>
          </a:prstGeom>
          <a:noFill/>
        </p:spPr>
        <p:txBody>
          <a:bodyPr wrap="none" lIns="91440" tIns="45720" rIns="91440" bIns="45720">
            <a:spAutoFit/>
          </a:bodyPr>
          <a:lstStyle/>
          <a:p>
            <a:pPr algn="ctr"/>
            <a:r>
              <a:rPr lang="en-US" sz="5400" b="1" u="sng"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Logs</a:t>
            </a:r>
          </a:p>
        </p:txBody>
      </p:sp>
      <p:sp>
        <p:nvSpPr>
          <p:cNvPr id="3" name="TextBox 2">
            <a:extLst>
              <a:ext uri="{FF2B5EF4-FFF2-40B4-BE49-F238E27FC236}">
                <a16:creationId xmlns:a16="http://schemas.microsoft.com/office/drawing/2014/main" id="{9B110A8E-0C0C-499A-8594-F5E13A3FA4AE}"/>
              </a:ext>
            </a:extLst>
          </p:cNvPr>
          <p:cNvSpPr txBox="1"/>
          <p:nvPr/>
        </p:nvSpPr>
        <p:spPr>
          <a:xfrm>
            <a:off x="515397" y="1701209"/>
            <a:ext cx="11161206" cy="923330"/>
          </a:xfrm>
          <a:prstGeom prst="rect">
            <a:avLst/>
          </a:prstGeom>
          <a:noFill/>
        </p:spPr>
        <p:txBody>
          <a:bodyPr wrap="square" rtlCol="0">
            <a:spAutoFit/>
          </a:bodyPr>
          <a:lstStyle/>
          <a:p>
            <a:r>
              <a:rPr lang="en-US" b="1" dirty="0">
                <a:solidFill>
                  <a:schemeClr val="bg1"/>
                </a:solidFill>
              </a:rPr>
              <a:t>Basic logging like you see on most loggers.</a:t>
            </a:r>
          </a:p>
          <a:p>
            <a:r>
              <a:rPr lang="en-US" b="1" dirty="0">
                <a:solidFill>
                  <a:schemeClr val="bg1"/>
                </a:solidFill>
              </a:rPr>
              <a:t>Can select what info/</a:t>
            </a:r>
            <a:r>
              <a:rPr lang="en-US" b="1" dirty="0" err="1">
                <a:solidFill>
                  <a:schemeClr val="bg1"/>
                </a:solidFill>
              </a:rPr>
              <a:t>columns’s</a:t>
            </a:r>
            <a:r>
              <a:rPr lang="en-US" b="1" dirty="0">
                <a:solidFill>
                  <a:schemeClr val="bg1"/>
                </a:solidFill>
              </a:rPr>
              <a:t> you want.</a:t>
            </a:r>
          </a:p>
          <a:p>
            <a:r>
              <a:rPr lang="en-US" b="1" dirty="0">
                <a:solidFill>
                  <a:schemeClr val="bg1"/>
                </a:solidFill>
              </a:rPr>
              <a:t>Can select in settings what you want it to do when typing in a call sign.</a:t>
            </a:r>
          </a:p>
        </p:txBody>
      </p:sp>
      <p:pic>
        <p:nvPicPr>
          <p:cNvPr id="5" name="Picture 4">
            <a:extLst>
              <a:ext uri="{FF2B5EF4-FFF2-40B4-BE49-F238E27FC236}">
                <a16:creationId xmlns:a16="http://schemas.microsoft.com/office/drawing/2014/main" id="{440602FD-A721-4FF3-A8E2-9C5830886D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603" y="3202172"/>
            <a:ext cx="5695950" cy="3254829"/>
          </a:xfrm>
          <a:prstGeom prst="rect">
            <a:avLst/>
          </a:prstGeom>
        </p:spPr>
      </p:pic>
      <p:pic>
        <p:nvPicPr>
          <p:cNvPr id="7" name="Picture 6">
            <a:extLst>
              <a:ext uri="{FF2B5EF4-FFF2-40B4-BE49-F238E27FC236}">
                <a16:creationId xmlns:a16="http://schemas.microsoft.com/office/drawing/2014/main" id="{4A5C1898-1741-4B1A-9E05-D6619213CA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81283" y="3069036"/>
            <a:ext cx="4706680" cy="3579869"/>
          </a:xfrm>
          <a:prstGeom prst="rect">
            <a:avLst/>
          </a:prstGeom>
        </p:spPr>
      </p:pic>
    </p:spTree>
    <p:extLst>
      <p:ext uri="{BB962C8B-B14F-4D97-AF65-F5344CB8AC3E}">
        <p14:creationId xmlns:p14="http://schemas.microsoft.com/office/powerpoint/2010/main" val="857556809"/>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8" presetClass="entr" presetSubtype="0" accel="50000" fill="hold" grpId="0" nodeType="click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set>
                                      <p:cBhvr>
                                        <p:cTn id="7" dur="455" fill="hold">
                                          <p:stCondLst>
                                            <p:cond delay="0"/>
                                          </p:stCondLst>
                                        </p:cTn>
                                        <p:tgtEl>
                                          <p:spTgt spid="2"/>
                                        </p:tgtEl>
                                        <p:attrNameLst>
                                          <p:attrName>style.rotation</p:attrName>
                                        </p:attrNameLst>
                                      </p:cBhvr>
                                      <p:to>
                                        <p:strVal val="-45.0"/>
                                      </p:to>
                                    </p:set>
                                    <p:anim calcmode="lin" valueType="num">
                                      <p:cBhvr>
                                        <p:cTn id="8" dur="455" fill="hold">
                                          <p:stCondLst>
                                            <p:cond delay="455"/>
                                          </p:stCondLst>
                                        </p:cTn>
                                        <p:tgtEl>
                                          <p:spTgt spid="2"/>
                                        </p:tgtEl>
                                        <p:attrNameLst>
                                          <p:attrName>style.rotation</p:attrName>
                                        </p:attrNameLst>
                                      </p:cBhvr>
                                      <p:tavLst>
                                        <p:tav tm="0">
                                          <p:val>
                                            <p:fltVal val="-45"/>
                                          </p:val>
                                        </p:tav>
                                        <p:tav tm="69900">
                                          <p:val>
                                            <p:fltVal val="45"/>
                                          </p:val>
                                        </p:tav>
                                        <p:tav tm="100000">
                                          <p:val>
                                            <p:fltVal val="0"/>
                                          </p:val>
                                        </p:tav>
                                      </p:tavLst>
                                    </p:anim>
                                    <p:anim calcmode="lin" valueType="num">
                                      <p:cBhvr>
                                        <p:cTn id="9" dur="455" fill="hold">
                                          <p:stCondLst>
                                            <p:cond delay="0"/>
                                          </p:stCondLst>
                                        </p:cTn>
                                        <p:tgtEl>
                                          <p:spTgt spid="2"/>
                                        </p:tgtEl>
                                        <p:attrNameLst>
                                          <p:attrName>ppt_y</p:attrName>
                                        </p:attrNameLst>
                                      </p:cBhvr>
                                      <p:tavLst>
                                        <p:tav tm="0">
                                          <p:val>
                                            <p:strVal val="#ppt_y-1"/>
                                          </p:val>
                                        </p:tav>
                                        <p:tav tm="100000">
                                          <p:val>
                                            <p:strVal val="#ppt_y-(0.354*#ppt_w-0.172*#ppt_h)"/>
                                          </p:val>
                                        </p:tav>
                                      </p:tavLst>
                                    </p:anim>
                                    <p:anim calcmode="lin" valueType="num">
                                      <p:cBhvr>
                                        <p:cTn id="10" dur="156" decel="50000" autoRev="1" fill="hold">
                                          <p:stCondLst>
                                            <p:cond delay="455"/>
                                          </p:stCondLst>
                                        </p:cTn>
                                        <p:tgtEl>
                                          <p:spTgt spid="2"/>
                                        </p:tgtEl>
                                        <p:attrNameLst>
                                          <p:attrName>ppt_y</p:attrName>
                                        </p:attrNameLst>
                                      </p:cBhvr>
                                      <p:tavLst>
                                        <p:tav tm="0">
                                          <p:val>
                                            <p:strVal val="#ppt_y-(0.354*#ppt_w-0.172*#ppt_h)"/>
                                          </p:val>
                                        </p:tav>
                                        <p:tav tm="100000">
                                          <p:val>
                                            <p:strVal val="#ppt_y-(0.354*#ppt_w-0.172*#ppt_h)-#ppt_h/2"/>
                                          </p:val>
                                        </p:tav>
                                      </p:tavLst>
                                    </p:anim>
                                    <p:anim calcmode="lin" valueType="num">
                                      <p:cBhvr>
                                        <p:cTn id="11" dur="136" fill="hold">
                                          <p:stCondLst>
                                            <p:cond delay="864"/>
                                          </p:stCondLst>
                                        </p:cTn>
                                        <p:tgtEl>
                                          <p:spTgt spid="2"/>
                                        </p:tgtEl>
                                        <p:attrNameLst>
                                          <p:attrName>ppt_y</p:attrName>
                                        </p:attrNameLst>
                                      </p:cBhvr>
                                      <p:tavLst>
                                        <p:tav tm="0">
                                          <p:val>
                                            <p:strVal val="#ppt_y-(0.354*#ppt_w-0.172*#ppt_h)"/>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anim calcmode="lin" valueType="num">
                                      <p:cBhvr>
                                        <p:cTn id="17" dur="1000" fill="hold"/>
                                        <p:tgtEl>
                                          <p:spTgt spid="3"/>
                                        </p:tgtEl>
                                        <p:attrNameLst>
                                          <p:attrName>ppt_x</p:attrName>
                                        </p:attrNameLst>
                                      </p:cBhvr>
                                      <p:tavLst>
                                        <p:tav tm="0">
                                          <p:val>
                                            <p:strVal val="#ppt_x"/>
                                          </p:val>
                                        </p:tav>
                                        <p:tav tm="100000">
                                          <p:val>
                                            <p:strVal val="#ppt_x"/>
                                          </p:val>
                                        </p:tav>
                                      </p:tavLst>
                                    </p:anim>
                                    <p:anim calcmode="lin" valueType="num">
                                      <p:cBhvr>
                                        <p:cTn id="1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 presetClass="entr" presetSubtype="16"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ox(in)">
                                      <p:cBhvr>
                                        <p:cTn id="23" dur="20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4" presetClass="entr" presetSubtype="16"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box(in)">
                                      <p:cBhvr>
                                        <p:cTn id="28"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gradFill>
          <a:gsLst>
            <a:gs pos="0">
              <a:schemeClr val="tx1"/>
            </a:gs>
            <a:gs pos="50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E4E42C5-21FB-47CD-90CC-616915F06EDD}"/>
              </a:ext>
            </a:extLst>
          </p:cNvPr>
          <p:cNvSpPr/>
          <p:nvPr/>
        </p:nvSpPr>
        <p:spPr>
          <a:xfrm>
            <a:off x="562790" y="479317"/>
            <a:ext cx="1837362" cy="923330"/>
          </a:xfrm>
          <a:prstGeom prst="rect">
            <a:avLst/>
          </a:prstGeom>
          <a:noFill/>
        </p:spPr>
        <p:txBody>
          <a:bodyPr wrap="none" lIns="91440" tIns="45720" rIns="91440" bIns="45720">
            <a:spAutoFit/>
          </a:bodyPr>
          <a:lstStyle/>
          <a:p>
            <a:pPr algn="ctr"/>
            <a:r>
              <a:rPr lang="en-US" sz="5400" b="1" u="sng"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Cloud</a:t>
            </a:r>
          </a:p>
        </p:txBody>
      </p:sp>
      <p:sp>
        <p:nvSpPr>
          <p:cNvPr id="3" name="TextBox 2">
            <a:extLst>
              <a:ext uri="{FF2B5EF4-FFF2-40B4-BE49-F238E27FC236}">
                <a16:creationId xmlns:a16="http://schemas.microsoft.com/office/drawing/2014/main" id="{8BDDBC07-43A0-497B-AC59-16BCC02C9903}"/>
              </a:ext>
            </a:extLst>
          </p:cNvPr>
          <p:cNvSpPr txBox="1"/>
          <p:nvPr/>
        </p:nvSpPr>
        <p:spPr>
          <a:xfrm>
            <a:off x="559980" y="1658679"/>
            <a:ext cx="11069229" cy="1200329"/>
          </a:xfrm>
          <a:prstGeom prst="rect">
            <a:avLst/>
          </a:prstGeom>
          <a:noFill/>
        </p:spPr>
        <p:txBody>
          <a:bodyPr wrap="square" rtlCol="0">
            <a:spAutoFit/>
          </a:bodyPr>
          <a:lstStyle/>
          <a:p>
            <a:r>
              <a:rPr lang="en-US" b="1" dirty="0">
                <a:solidFill>
                  <a:schemeClr val="bg1"/>
                </a:solidFill>
              </a:rPr>
              <a:t>This is the Station Master cloud.</a:t>
            </a:r>
          </a:p>
          <a:p>
            <a:r>
              <a:rPr lang="en-US" b="1" dirty="0">
                <a:solidFill>
                  <a:schemeClr val="bg1"/>
                </a:solidFill>
              </a:rPr>
              <a:t>Can see in real time when someone changes frequency.</a:t>
            </a:r>
          </a:p>
          <a:p>
            <a:r>
              <a:rPr lang="en-US" b="1" dirty="0">
                <a:solidFill>
                  <a:schemeClr val="bg1"/>
                </a:solidFill>
              </a:rPr>
              <a:t>Shows everyone that has Station Master if they on logged in and active.</a:t>
            </a:r>
          </a:p>
          <a:p>
            <a:r>
              <a:rPr lang="en-US" b="1" dirty="0">
                <a:solidFill>
                  <a:schemeClr val="bg1"/>
                </a:solidFill>
              </a:rPr>
              <a:t>Has leader board type column’s showing who has made the most contacts CW/DATA/SSB/ACTIVE PILEUP’s.</a:t>
            </a:r>
          </a:p>
        </p:txBody>
      </p:sp>
      <p:pic>
        <p:nvPicPr>
          <p:cNvPr id="5" name="Picture 4">
            <a:extLst>
              <a:ext uri="{FF2B5EF4-FFF2-40B4-BE49-F238E27FC236}">
                <a16:creationId xmlns:a16="http://schemas.microsoft.com/office/drawing/2014/main" id="{BA4AFAF8-689B-419D-A11C-190BD68D38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38276" y="3123188"/>
            <a:ext cx="6312638" cy="3607222"/>
          </a:xfrm>
          <a:prstGeom prst="rect">
            <a:avLst/>
          </a:prstGeom>
        </p:spPr>
      </p:pic>
    </p:spTree>
    <p:extLst>
      <p:ext uri="{BB962C8B-B14F-4D97-AF65-F5344CB8AC3E}">
        <p14:creationId xmlns:p14="http://schemas.microsoft.com/office/powerpoint/2010/main" val="3558978240"/>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8" presetClass="entr" presetSubtype="0" accel="50000" fill="hold" grpId="0" nodeType="click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set>
                                      <p:cBhvr>
                                        <p:cTn id="7" dur="455" fill="hold">
                                          <p:stCondLst>
                                            <p:cond delay="0"/>
                                          </p:stCondLst>
                                        </p:cTn>
                                        <p:tgtEl>
                                          <p:spTgt spid="2"/>
                                        </p:tgtEl>
                                        <p:attrNameLst>
                                          <p:attrName>style.rotation</p:attrName>
                                        </p:attrNameLst>
                                      </p:cBhvr>
                                      <p:to>
                                        <p:strVal val="-45.0"/>
                                      </p:to>
                                    </p:set>
                                    <p:anim calcmode="lin" valueType="num">
                                      <p:cBhvr>
                                        <p:cTn id="8" dur="455" fill="hold">
                                          <p:stCondLst>
                                            <p:cond delay="455"/>
                                          </p:stCondLst>
                                        </p:cTn>
                                        <p:tgtEl>
                                          <p:spTgt spid="2"/>
                                        </p:tgtEl>
                                        <p:attrNameLst>
                                          <p:attrName>style.rotation</p:attrName>
                                        </p:attrNameLst>
                                      </p:cBhvr>
                                      <p:tavLst>
                                        <p:tav tm="0">
                                          <p:val>
                                            <p:fltVal val="-45"/>
                                          </p:val>
                                        </p:tav>
                                        <p:tav tm="69900">
                                          <p:val>
                                            <p:fltVal val="45"/>
                                          </p:val>
                                        </p:tav>
                                        <p:tav tm="100000">
                                          <p:val>
                                            <p:fltVal val="0"/>
                                          </p:val>
                                        </p:tav>
                                      </p:tavLst>
                                    </p:anim>
                                    <p:anim calcmode="lin" valueType="num">
                                      <p:cBhvr>
                                        <p:cTn id="9" dur="455" fill="hold">
                                          <p:stCondLst>
                                            <p:cond delay="0"/>
                                          </p:stCondLst>
                                        </p:cTn>
                                        <p:tgtEl>
                                          <p:spTgt spid="2"/>
                                        </p:tgtEl>
                                        <p:attrNameLst>
                                          <p:attrName>ppt_y</p:attrName>
                                        </p:attrNameLst>
                                      </p:cBhvr>
                                      <p:tavLst>
                                        <p:tav tm="0">
                                          <p:val>
                                            <p:strVal val="#ppt_y-1"/>
                                          </p:val>
                                        </p:tav>
                                        <p:tav tm="100000">
                                          <p:val>
                                            <p:strVal val="#ppt_y-(0.354*#ppt_w-0.172*#ppt_h)"/>
                                          </p:val>
                                        </p:tav>
                                      </p:tavLst>
                                    </p:anim>
                                    <p:anim calcmode="lin" valueType="num">
                                      <p:cBhvr>
                                        <p:cTn id="10" dur="156" decel="50000" autoRev="1" fill="hold">
                                          <p:stCondLst>
                                            <p:cond delay="455"/>
                                          </p:stCondLst>
                                        </p:cTn>
                                        <p:tgtEl>
                                          <p:spTgt spid="2"/>
                                        </p:tgtEl>
                                        <p:attrNameLst>
                                          <p:attrName>ppt_y</p:attrName>
                                        </p:attrNameLst>
                                      </p:cBhvr>
                                      <p:tavLst>
                                        <p:tav tm="0">
                                          <p:val>
                                            <p:strVal val="#ppt_y-(0.354*#ppt_w-0.172*#ppt_h)"/>
                                          </p:val>
                                        </p:tav>
                                        <p:tav tm="100000">
                                          <p:val>
                                            <p:strVal val="#ppt_y-(0.354*#ppt_w-0.172*#ppt_h)-#ppt_h/2"/>
                                          </p:val>
                                        </p:tav>
                                      </p:tavLst>
                                    </p:anim>
                                    <p:anim calcmode="lin" valueType="num">
                                      <p:cBhvr>
                                        <p:cTn id="11" dur="136" fill="hold">
                                          <p:stCondLst>
                                            <p:cond delay="864"/>
                                          </p:stCondLst>
                                        </p:cTn>
                                        <p:tgtEl>
                                          <p:spTgt spid="2"/>
                                        </p:tgtEl>
                                        <p:attrNameLst>
                                          <p:attrName>ppt_y</p:attrName>
                                        </p:attrNameLst>
                                      </p:cBhvr>
                                      <p:tavLst>
                                        <p:tav tm="0">
                                          <p:val>
                                            <p:strVal val="#ppt_y-(0.354*#ppt_w-0.172*#ppt_h)"/>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anim calcmode="lin" valueType="num">
                                      <p:cBhvr>
                                        <p:cTn id="17" dur="1000" fill="hold"/>
                                        <p:tgtEl>
                                          <p:spTgt spid="3"/>
                                        </p:tgtEl>
                                        <p:attrNameLst>
                                          <p:attrName>ppt_x</p:attrName>
                                        </p:attrNameLst>
                                      </p:cBhvr>
                                      <p:tavLst>
                                        <p:tav tm="0">
                                          <p:val>
                                            <p:strVal val="#ppt_x"/>
                                          </p:val>
                                        </p:tav>
                                        <p:tav tm="100000">
                                          <p:val>
                                            <p:strVal val="#ppt_x"/>
                                          </p:val>
                                        </p:tav>
                                      </p:tavLst>
                                    </p:anim>
                                    <p:anim calcmode="lin" valueType="num">
                                      <p:cBhvr>
                                        <p:cTn id="1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 presetClass="entr" presetSubtype="16"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ox(in)">
                                      <p:cBhvr>
                                        <p:cTn id="23"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tx1"/>
            </a:gs>
            <a:gs pos="50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A7EC9B2-DE95-4071-9F73-7EBA5A71FE25}"/>
              </a:ext>
            </a:extLst>
          </p:cNvPr>
          <p:cNvSpPr/>
          <p:nvPr/>
        </p:nvSpPr>
        <p:spPr>
          <a:xfrm>
            <a:off x="2257043" y="2644170"/>
            <a:ext cx="7918771" cy="1569660"/>
          </a:xfrm>
          <a:prstGeom prst="rect">
            <a:avLst/>
          </a:prstGeom>
        </p:spPr>
        <p:txBody>
          <a:bodyPr wrap="none">
            <a:spAutoFit/>
          </a:bodyPr>
          <a:lstStyle/>
          <a:p>
            <a:pPr algn="ctr"/>
            <a:r>
              <a:rPr lang="en-US" sz="9600" b="1" spc="50" dirty="0">
                <a:ln w="9525" cmpd="sng">
                  <a:solidFill>
                    <a:schemeClr val="accent1"/>
                  </a:solidFill>
                  <a:prstDash val="solid"/>
                </a:ln>
                <a:solidFill>
                  <a:srgbClr val="70AD47">
                    <a:tint val="1000"/>
                  </a:srgbClr>
                </a:solidFill>
                <a:effectLst>
                  <a:glow rad="38100">
                    <a:schemeClr val="accent1">
                      <a:alpha val="40000"/>
                    </a:schemeClr>
                  </a:glow>
                </a:effectLst>
              </a:rPr>
              <a:t>Settings Menu </a:t>
            </a:r>
          </a:p>
        </p:txBody>
      </p:sp>
    </p:spTree>
    <p:extLst>
      <p:ext uri="{BB962C8B-B14F-4D97-AF65-F5344CB8AC3E}">
        <p14:creationId xmlns:p14="http://schemas.microsoft.com/office/powerpoint/2010/main" val="253573932"/>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3"/>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gradFill>
          <a:gsLst>
            <a:gs pos="0">
              <a:schemeClr val="tx1"/>
            </a:gs>
            <a:gs pos="50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251A5D3-BB15-4884-877A-F835B74DF737}"/>
              </a:ext>
            </a:extLst>
          </p:cNvPr>
          <p:cNvSpPr/>
          <p:nvPr/>
        </p:nvSpPr>
        <p:spPr>
          <a:xfrm>
            <a:off x="497365" y="479317"/>
            <a:ext cx="1868973" cy="923330"/>
          </a:xfrm>
          <a:prstGeom prst="rect">
            <a:avLst/>
          </a:prstGeom>
          <a:noFill/>
        </p:spPr>
        <p:txBody>
          <a:bodyPr wrap="none" lIns="91440" tIns="45720" rIns="91440" bIns="45720">
            <a:spAutoFit/>
          </a:bodyPr>
          <a:lstStyle/>
          <a:p>
            <a:pPr algn="ctr"/>
            <a:r>
              <a:rPr lang="en-US" sz="5400" b="1" u="sng"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Notes</a:t>
            </a:r>
          </a:p>
        </p:txBody>
      </p:sp>
      <p:sp>
        <p:nvSpPr>
          <p:cNvPr id="3" name="TextBox 2">
            <a:extLst>
              <a:ext uri="{FF2B5EF4-FFF2-40B4-BE49-F238E27FC236}">
                <a16:creationId xmlns:a16="http://schemas.microsoft.com/office/drawing/2014/main" id="{66FB7468-DDAC-4D2D-BFF2-5D647A5F1A6D}"/>
              </a:ext>
            </a:extLst>
          </p:cNvPr>
          <p:cNvSpPr txBox="1"/>
          <p:nvPr/>
        </p:nvSpPr>
        <p:spPr>
          <a:xfrm>
            <a:off x="497365" y="1794648"/>
            <a:ext cx="10823944" cy="646331"/>
          </a:xfrm>
          <a:prstGeom prst="rect">
            <a:avLst/>
          </a:prstGeom>
          <a:noFill/>
        </p:spPr>
        <p:txBody>
          <a:bodyPr wrap="square" rtlCol="0">
            <a:spAutoFit/>
          </a:bodyPr>
          <a:lstStyle/>
          <a:p>
            <a:r>
              <a:rPr lang="en-US" b="1" dirty="0">
                <a:solidFill>
                  <a:schemeClr val="bg1"/>
                </a:solidFill>
              </a:rPr>
              <a:t>Here you can add notes when in a QSO with someone or even when in a net taking names down.</a:t>
            </a:r>
          </a:p>
          <a:p>
            <a:r>
              <a:rPr lang="en-US" b="1" dirty="0">
                <a:solidFill>
                  <a:schemeClr val="bg1"/>
                </a:solidFill>
              </a:rPr>
              <a:t>All notes auto save.</a:t>
            </a:r>
          </a:p>
        </p:txBody>
      </p:sp>
      <p:pic>
        <p:nvPicPr>
          <p:cNvPr id="5" name="Picture 4">
            <a:extLst>
              <a:ext uri="{FF2B5EF4-FFF2-40B4-BE49-F238E27FC236}">
                <a16:creationId xmlns:a16="http://schemas.microsoft.com/office/drawing/2014/main" id="{19F294E1-C59C-4167-A5DB-89BE323276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56614" y="2763154"/>
            <a:ext cx="6478772" cy="3904425"/>
          </a:xfrm>
          <a:prstGeom prst="rect">
            <a:avLst/>
          </a:prstGeom>
        </p:spPr>
      </p:pic>
    </p:spTree>
    <p:extLst>
      <p:ext uri="{BB962C8B-B14F-4D97-AF65-F5344CB8AC3E}">
        <p14:creationId xmlns:p14="http://schemas.microsoft.com/office/powerpoint/2010/main" val="3069930286"/>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8" presetClass="entr" presetSubtype="0" accel="50000" fill="hold" grpId="0" nodeType="click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set>
                                      <p:cBhvr>
                                        <p:cTn id="7" dur="455" fill="hold">
                                          <p:stCondLst>
                                            <p:cond delay="0"/>
                                          </p:stCondLst>
                                        </p:cTn>
                                        <p:tgtEl>
                                          <p:spTgt spid="2"/>
                                        </p:tgtEl>
                                        <p:attrNameLst>
                                          <p:attrName>style.rotation</p:attrName>
                                        </p:attrNameLst>
                                      </p:cBhvr>
                                      <p:to>
                                        <p:strVal val="-45.0"/>
                                      </p:to>
                                    </p:set>
                                    <p:anim calcmode="lin" valueType="num">
                                      <p:cBhvr>
                                        <p:cTn id="8" dur="455" fill="hold">
                                          <p:stCondLst>
                                            <p:cond delay="455"/>
                                          </p:stCondLst>
                                        </p:cTn>
                                        <p:tgtEl>
                                          <p:spTgt spid="2"/>
                                        </p:tgtEl>
                                        <p:attrNameLst>
                                          <p:attrName>style.rotation</p:attrName>
                                        </p:attrNameLst>
                                      </p:cBhvr>
                                      <p:tavLst>
                                        <p:tav tm="0">
                                          <p:val>
                                            <p:fltVal val="-45"/>
                                          </p:val>
                                        </p:tav>
                                        <p:tav tm="69900">
                                          <p:val>
                                            <p:fltVal val="45"/>
                                          </p:val>
                                        </p:tav>
                                        <p:tav tm="100000">
                                          <p:val>
                                            <p:fltVal val="0"/>
                                          </p:val>
                                        </p:tav>
                                      </p:tavLst>
                                    </p:anim>
                                    <p:anim calcmode="lin" valueType="num">
                                      <p:cBhvr>
                                        <p:cTn id="9" dur="455" fill="hold">
                                          <p:stCondLst>
                                            <p:cond delay="0"/>
                                          </p:stCondLst>
                                        </p:cTn>
                                        <p:tgtEl>
                                          <p:spTgt spid="2"/>
                                        </p:tgtEl>
                                        <p:attrNameLst>
                                          <p:attrName>ppt_y</p:attrName>
                                        </p:attrNameLst>
                                      </p:cBhvr>
                                      <p:tavLst>
                                        <p:tav tm="0">
                                          <p:val>
                                            <p:strVal val="#ppt_y-1"/>
                                          </p:val>
                                        </p:tav>
                                        <p:tav tm="100000">
                                          <p:val>
                                            <p:strVal val="#ppt_y-(0.354*#ppt_w-0.172*#ppt_h)"/>
                                          </p:val>
                                        </p:tav>
                                      </p:tavLst>
                                    </p:anim>
                                    <p:anim calcmode="lin" valueType="num">
                                      <p:cBhvr>
                                        <p:cTn id="10" dur="156" decel="50000" autoRev="1" fill="hold">
                                          <p:stCondLst>
                                            <p:cond delay="455"/>
                                          </p:stCondLst>
                                        </p:cTn>
                                        <p:tgtEl>
                                          <p:spTgt spid="2"/>
                                        </p:tgtEl>
                                        <p:attrNameLst>
                                          <p:attrName>ppt_y</p:attrName>
                                        </p:attrNameLst>
                                      </p:cBhvr>
                                      <p:tavLst>
                                        <p:tav tm="0">
                                          <p:val>
                                            <p:strVal val="#ppt_y-(0.354*#ppt_w-0.172*#ppt_h)"/>
                                          </p:val>
                                        </p:tav>
                                        <p:tav tm="100000">
                                          <p:val>
                                            <p:strVal val="#ppt_y-(0.354*#ppt_w-0.172*#ppt_h)-#ppt_h/2"/>
                                          </p:val>
                                        </p:tav>
                                      </p:tavLst>
                                    </p:anim>
                                    <p:anim calcmode="lin" valueType="num">
                                      <p:cBhvr>
                                        <p:cTn id="11" dur="136" fill="hold">
                                          <p:stCondLst>
                                            <p:cond delay="864"/>
                                          </p:stCondLst>
                                        </p:cTn>
                                        <p:tgtEl>
                                          <p:spTgt spid="2"/>
                                        </p:tgtEl>
                                        <p:attrNameLst>
                                          <p:attrName>ppt_y</p:attrName>
                                        </p:attrNameLst>
                                      </p:cBhvr>
                                      <p:tavLst>
                                        <p:tav tm="0">
                                          <p:val>
                                            <p:strVal val="#ppt_y-(0.354*#ppt_w-0.172*#ppt_h)"/>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anim calcmode="lin" valueType="num">
                                      <p:cBhvr>
                                        <p:cTn id="17" dur="1000" fill="hold"/>
                                        <p:tgtEl>
                                          <p:spTgt spid="3"/>
                                        </p:tgtEl>
                                        <p:attrNameLst>
                                          <p:attrName>ppt_x</p:attrName>
                                        </p:attrNameLst>
                                      </p:cBhvr>
                                      <p:tavLst>
                                        <p:tav tm="0">
                                          <p:val>
                                            <p:strVal val="#ppt_x"/>
                                          </p:val>
                                        </p:tav>
                                        <p:tav tm="100000">
                                          <p:val>
                                            <p:strVal val="#ppt_x"/>
                                          </p:val>
                                        </p:tav>
                                      </p:tavLst>
                                    </p:anim>
                                    <p:anim calcmode="lin" valueType="num">
                                      <p:cBhvr>
                                        <p:cTn id="1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 presetClass="entr" presetSubtype="16"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ox(in)">
                                      <p:cBhvr>
                                        <p:cTn id="23"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gradFill>
          <a:gsLst>
            <a:gs pos="0">
              <a:schemeClr val="tx1"/>
            </a:gs>
            <a:gs pos="50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B43C33C-AE3C-4895-81E6-8781FAF83C07}"/>
              </a:ext>
            </a:extLst>
          </p:cNvPr>
          <p:cNvSpPr/>
          <p:nvPr/>
        </p:nvSpPr>
        <p:spPr>
          <a:xfrm>
            <a:off x="413187" y="493493"/>
            <a:ext cx="4716740" cy="923330"/>
          </a:xfrm>
          <a:prstGeom prst="rect">
            <a:avLst/>
          </a:prstGeom>
          <a:noFill/>
        </p:spPr>
        <p:txBody>
          <a:bodyPr wrap="none" lIns="91440" tIns="45720" rIns="91440" bIns="45720">
            <a:spAutoFit/>
          </a:bodyPr>
          <a:lstStyle/>
          <a:p>
            <a:pPr algn="ctr"/>
            <a:r>
              <a:rPr lang="en-US" sz="5400" b="1" u="sng"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QRZ Integration</a:t>
            </a:r>
          </a:p>
        </p:txBody>
      </p:sp>
      <p:sp>
        <p:nvSpPr>
          <p:cNvPr id="3" name="TextBox 2">
            <a:extLst>
              <a:ext uri="{FF2B5EF4-FFF2-40B4-BE49-F238E27FC236}">
                <a16:creationId xmlns:a16="http://schemas.microsoft.com/office/drawing/2014/main" id="{C98D2CB9-8953-493F-B2AD-A6A019FD5AC3}"/>
              </a:ext>
            </a:extLst>
          </p:cNvPr>
          <p:cNvSpPr txBox="1"/>
          <p:nvPr/>
        </p:nvSpPr>
        <p:spPr>
          <a:xfrm>
            <a:off x="413187" y="1715386"/>
            <a:ext cx="10866474" cy="646331"/>
          </a:xfrm>
          <a:prstGeom prst="rect">
            <a:avLst/>
          </a:prstGeom>
          <a:noFill/>
        </p:spPr>
        <p:txBody>
          <a:bodyPr wrap="square" rtlCol="0">
            <a:spAutoFit/>
          </a:bodyPr>
          <a:lstStyle/>
          <a:p>
            <a:r>
              <a:rPr lang="en-US" b="1" dirty="0">
                <a:solidFill>
                  <a:schemeClr val="bg1"/>
                </a:solidFill>
              </a:rPr>
              <a:t>With QRZ integration when tying in a call sign it will pull up their QRZ profile.</a:t>
            </a:r>
          </a:p>
          <a:p>
            <a:r>
              <a:rPr lang="en-US" b="1" dirty="0">
                <a:solidFill>
                  <a:schemeClr val="bg1"/>
                </a:solidFill>
              </a:rPr>
              <a:t>With a QRZ subscription it will send logs to QRZ.</a:t>
            </a:r>
          </a:p>
        </p:txBody>
      </p:sp>
      <p:pic>
        <p:nvPicPr>
          <p:cNvPr id="5" name="Picture 4">
            <a:extLst>
              <a:ext uri="{FF2B5EF4-FFF2-40B4-BE49-F238E27FC236}">
                <a16:creationId xmlns:a16="http://schemas.microsoft.com/office/drawing/2014/main" id="{414A8B8C-F188-4622-BFAD-36B4A2C4EF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86592" y="2970028"/>
            <a:ext cx="6418816" cy="3809999"/>
          </a:xfrm>
          <a:prstGeom prst="rect">
            <a:avLst/>
          </a:prstGeom>
        </p:spPr>
      </p:pic>
    </p:spTree>
    <p:extLst>
      <p:ext uri="{BB962C8B-B14F-4D97-AF65-F5344CB8AC3E}">
        <p14:creationId xmlns:p14="http://schemas.microsoft.com/office/powerpoint/2010/main" val="1464766054"/>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8" presetClass="entr" presetSubtype="0" accel="50000" fill="hold" grpId="0" nodeType="click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set>
                                      <p:cBhvr>
                                        <p:cTn id="7" dur="455" fill="hold">
                                          <p:stCondLst>
                                            <p:cond delay="0"/>
                                          </p:stCondLst>
                                        </p:cTn>
                                        <p:tgtEl>
                                          <p:spTgt spid="2"/>
                                        </p:tgtEl>
                                        <p:attrNameLst>
                                          <p:attrName>style.rotation</p:attrName>
                                        </p:attrNameLst>
                                      </p:cBhvr>
                                      <p:to>
                                        <p:strVal val="-45.0"/>
                                      </p:to>
                                    </p:set>
                                    <p:anim calcmode="lin" valueType="num">
                                      <p:cBhvr>
                                        <p:cTn id="8" dur="455" fill="hold">
                                          <p:stCondLst>
                                            <p:cond delay="455"/>
                                          </p:stCondLst>
                                        </p:cTn>
                                        <p:tgtEl>
                                          <p:spTgt spid="2"/>
                                        </p:tgtEl>
                                        <p:attrNameLst>
                                          <p:attrName>style.rotation</p:attrName>
                                        </p:attrNameLst>
                                      </p:cBhvr>
                                      <p:tavLst>
                                        <p:tav tm="0">
                                          <p:val>
                                            <p:fltVal val="-45"/>
                                          </p:val>
                                        </p:tav>
                                        <p:tav tm="69900">
                                          <p:val>
                                            <p:fltVal val="45"/>
                                          </p:val>
                                        </p:tav>
                                        <p:tav tm="100000">
                                          <p:val>
                                            <p:fltVal val="0"/>
                                          </p:val>
                                        </p:tav>
                                      </p:tavLst>
                                    </p:anim>
                                    <p:anim calcmode="lin" valueType="num">
                                      <p:cBhvr>
                                        <p:cTn id="9" dur="455" fill="hold">
                                          <p:stCondLst>
                                            <p:cond delay="0"/>
                                          </p:stCondLst>
                                        </p:cTn>
                                        <p:tgtEl>
                                          <p:spTgt spid="2"/>
                                        </p:tgtEl>
                                        <p:attrNameLst>
                                          <p:attrName>ppt_y</p:attrName>
                                        </p:attrNameLst>
                                      </p:cBhvr>
                                      <p:tavLst>
                                        <p:tav tm="0">
                                          <p:val>
                                            <p:strVal val="#ppt_y-1"/>
                                          </p:val>
                                        </p:tav>
                                        <p:tav tm="100000">
                                          <p:val>
                                            <p:strVal val="#ppt_y-(0.354*#ppt_w-0.172*#ppt_h)"/>
                                          </p:val>
                                        </p:tav>
                                      </p:tavLst>
                                    </p:anim>
                                    <p:anim calcmode="lin" valueType="num">
                                      <p:cBhvr>
                                        <p:cTn id="10" dur="156" decel="50000" autoRev="1" fill="hold">
                                          <p:stCondLst>
                                            <p:cond delay="455"/>
                                          </p:stCondLst>
                                        </p:cTn>
                                        <p:tgtEl>
                                          <p:spTgt spid="2"/>
                                        </p:tgtEl>
                                        <p:attrNameLst>
                                          <p:attrName>ppt_y</p:attrName>
                                        </p:attrNameLst>
                                      </p:cBhvr>
                                      <p:tavLst>
                                        <p:tav tm="0">
                                          <p:val>
                                            <p:strVal val="#ppt_y-(0.354*#ppt_w-0.172*#ppt_h)"/>
                                          </p:val>
                                        </p:tav>
                                        <p:tav tm="100000">
                                          <p:val>
                                            <p:strVal val="#ppt_y-(0.354*#ppt_w-0.172*#ppt_h)-#ppt_h/2"/>
                                          </p:val>
                                        </p:tav>
                                      </p:tavLst>
                                    </p:anim>
                                    <p:anim calcmode="lin" valueType="num">
                                      <p:cBhvr>
                                        <p:cTn id="11" dur="136" fill="hold">
                                          <p:stCondLst>
                                            <p:cond delay="864"/>
                                          </p:stCondLst>
                                        </p:cTn>
                                        <p:tgtEl>
                                          <p:spTgt spid="2"/>
                                        </p:tgtEl>
                                        <p:attrNameLst>
                                          <p:attrName>ppt_y</p:attrName>
                                        </p:attrNameLst>
                                      </p:cBhvr>
                                      <p:tavLst>
                                        <p:tav tm="0">
                                          <p:val>
                                            <p:strVal val="#ppt_y-(0.354*#ppt_w-0.172*#ppt_h)"/>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anim calcmode="lin" valueType="num">
                                      <p:cBhvr>
                                        <p:cTn id="17" dur="1000" fill="hold"/>
                                        <p:tgtEl>
                                          <p:spTgt spid="3"/>
                                        </p:tgtEl>
                                        <p:attrNameLst>
                                          <p:attrName>ppt_x</p:attrName>
                                        </p:attrNameLst>
                                      </p:cBhvr>
                                      <p:tavLst>
                                        <p:tav tm="0">
                                          <p:val>
                                            <p:strVal val="#ppt_x"/>
                                          </p:val>
                                        </p:tav>
                                        <p:tav tm="100000">
                                          <p:val>
                                            <p:strVal val="#ppt_x"/>
                                          </p:val>
                                        </p:tav>
                                      </p:tavLst>
                                    </p:anim>
                                    <p:anim calcmode="lin" valueType="num">
                                      <p:cBhvr>
                                        <p:cTn id="1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 presetClass="entr" presetSubtype="16"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ox(in)">
                                      <p:cBhvr>
                                        <p:cTn id="23"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gradFill>
          <a:gsLst>
            <a:gs pos="0">
              <a:schemeClr val="tx1"/>
            </a:gs>
            <a:gs pos="50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6C38D14-EB6D-4E3D-A353-E93D5C577E1F}"/>
              </a:ext>
            </a:extLst>
          </p:cNvPr>
          <p:cNvSpPr/>
          <p:nvPr/>
        </p:nvSpPr>
        <p:spPr>
          <a:xfrm>
            <a:off x="508057" y="465140"/>
            <a:ext cx="1337226" cy="923330"/>
          </a:xfrm>
          <a:prstGeom prst="rect">
            <a:avLst/>
          </a:prstGeom>
          <a:noFill/>
        </p:spPr>
        <p:txBody>
          <a:bodyPr wrap="none" lIns="91440" tIns="45720" rIns="91440" bIns="45720">
            <a:spAutoFit/>
          </a:bodyPr>
          <a:lstStyle/>
          <a:p>
            <a:pPr algn="ctr"/>
            <a:r>
              <a:rPr lang="en-US" sz="5400" b="1" u="sng"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SDR</a:t>
            </a:r>
          </a:p>
        </p:txBody>
      </p:sp>
      <p:sp>
        <p:nvSpPr>
          <p:cNvPr id="3" name="TextBox 2">
            <a:extLst>
              <a:ext uri="{FF2B5EF4-FFF2-40B4-BE49-F238E27FC236}">
                <a16:creationId xmlns:a16="http://schemas.microsoft.com/office/drawing/2014/main" id="{6855A5E3-17BB-4EBC-B715-511C8BA63941}"/>
              </a:ext>
            </a:extLst>
          </p:cNvPr>
          <p:cNvSpPr txBox="1"/>
          <p:nvPr/>
        </p:nvSpPr>
        <p:spPr>
          <a:xfrm>
            <a:off x="508057" y="1486857"/>
            <a:ext cx="10944447" cy="923330"/>
          </a:xfrm>
          <a:prstGeom prst="rect">
            <a:avLst/>
          </a:prstGeom>
          <a:noFill/>
        </p:spPr>
        <p:txBody>
          <a:bodyPr wrap="square" rtlCol="0">
            <a:spAutoFit/>
          </a:bodyPr>
          <a:lstStyle/>
          <a:p>
            <a:r>
              <a:rPr lang="en-US" b="1" dirty="0">
                <a:solidFill>
                  <a:schemeClr val="bg1"/>
                </a:solidFill>
              </a:rPr>
              <a:t>It has a web sdr and kiwi sdr list.</a:t>
            </a:r>
          </a:p>
          <a:p>
            <a:r>
              <a:rPr lang="en-US" b="1" dirty="0">
                <a:solidFill>
                  <a:schemeClr val="bg1"/>
                </a:solidFill>
              </a:rPr>
              <a:t>Can have 6 web </a:t>
            </a:r>
            <a:r>
              <a:rPr lang="en-US" b="1" dirty="0" err="1">
                <a:solidFill>
                  <a:schemeClr val="bg1"/>
                </a:solidFill>
              </a:rPr>
              <a:t>sdr</a:t>
            </a:r>
            <a:r>
              <a:rPr lang="en-US" b="1" dirty="0">
                <a:solidFill>
                  <a:schemeClr val="bg1"/>
                </a:solidFill>
              </a:rPr>
              <a:t> stored in memories.</a:t>
            </a:r>
          </a:p>
          <a:p>
            <a:r>
              <a:rPr lang="en-US" b="1" dirty="0">
                <a:solidFill>
                  <a:schemeClr val="bg1"/>
                </a:solidFill>
              </a:rPr>
              <a:t>When your radio is connected to station master pro the web sdr will follow VFO.</a:t>
            </a:r>
          </a:p>
        </p:txBody>
      </p:sp>
      <p:pic>
        <p:nvPicPr>
          <p:cNvPr id="5" name="Picture 4">
            <a:extLst>
              <a:ext uri="{FF2B5EF4-FFF2-40B4-BE49-F238E27FC236}">
                <a16:creationId xmlns:a16="http://schemas.microsoft.com/office/drawing/2014/main" id="{CD651049-F9F2-4128-A2D3-0966A0D116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71078" y="2595133"/>
            <a:ext cx="7016828" cy="4073957"/>
          </a:xfrm>
          <a:prstGeom prst="rect">
            <a:avLst/>
          </a:prstGeom>
        </p:spPr>
      </p:pic>
    </p:spTree>
    <p:extLst>
      <p:ext uri="{BB962C8B-B14F-4D97-AF65-F5344CB8AC3E}">
        <p14:creationId xmlns:p14="http://schemas.microsoft.com/office/powerpoint/2010/main" val="3498660768"/>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8" presetClass="entr" presetSubtype="0" accel="50000" fill="hold" grpId="0" nodeType="click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set>
                                      <p:cBhvr>
                                        <p:cTn id="7" dur="455" fill="hold">
                                          <p:stCondLst>
                                            <p:cond delay="0"/>
                                          </p:stCondLst>
                                        </p:cTn>
                                        <p:tgtEl>
                                          <p:spTgt spid="2"/>
                                        </p:tgtEl>
                                        <p:attrNameLst>
                                          <p:attrName>style.rotation</p:attrName>
                                        </p:attrNameLst>
                                      </p:cBhvr>
                                      <p:to>
                                        <p:strVal val="-45.0"/>
                                      </p:to>
                                    </p:set>
                                    <p:anim calcmode="lin" valueType="num">
                                      <p:cBhvr>
                                        <p:cTn id="8" dur="455" fill="hold">
                                          <p:stCondLst>
                                            <p:cond delay="455"/>
                                          </p:stCondLst>
                                        </p:cTn>
                                        <p:tgtEl>
                                          <p:spTgt spid="2"/>
                                        </p:tgtEl>
                                        <p:attrNameLst>
                                          <p:attrName>style.rotation</p:attrName>
                                        </p:attrNameLst>
                                      </p:cBhvr>
                                      <p:tavLst>
                                        <p:tav tm="0">
                                          <p:val>
                                            <p:fltVal val="-45"/>
                                          </p:val>
                                        </p:tav>
                                        <p:tav tm="69900">
                                          <p:val>
                                            <p:fltVal val="45"/>
                                          </p:val>
                                        </p:tav>
                                        <p:tav tm="100000">
                                          <p:val>
                                            <p:fltVal val="0"/>
                                          </p:val>
                                        </p:tav>
                                      </p:tavLst>
                                    </p:anim>
                                    <p:anim calcmode="lin" valueType="num">
                                      <p:cBhvr>
                                        <p:cTn id="9" dur="455" fill="hold">
                                          <p:stCondLst>
                                            <p:cond delay="0"/>
                                          </p:stCondLst>
                                        </p:cTn>
                                        <p:tgtEl>
                                          <p:spTgt spid="2"/>
                                        </p:tgtEl>
                                        <p:attrNameLst>
                                          <p:attrName>ppt_y</p:attrName>
                                        </p:attrNameLst>
                                      </p:cBhvr>
                                      <p:tavLst>
                                        <p:tav tm="0">
                                          <p:val>
                                            <p:strVal val="#ppt_y-1"/>
                                          </p:val>
                                        </p:tav>
                                        <p:tav tm="100000">
                                          <p:val>
                                            <p:strVal val="#ppt_y-(0.354*#ppt_w-0.172*#ppt_h)"/>
                                          </p:val>
                                        </p:tav>
                                      </p:tavLst>
                                    </p:anim>
                                    <p:anim calcmode="lin" valueType="num">
                                      <p:cBhvr>
                                        <p:cTn id="10" dur="156" decel="50000" autoRev="1" fill="hold">
                                          <p:stCondLst>
                                            <p:cond delay="455"/>
                                          </p:stCondLst>
                                        </p:cTn>
                                        <p:tgtEl>
                                          <p:spTgt spid="2"/>
                                        </p:tgtEl>
                                        <p:attrNameLst>
                                          <p:attrName>ppt_y</p:attrName>
                                        </p:attrNameLst>
                                      </p:cBhvr>
                                      <p:tavLst>
                                        <p:tav tm="0">
                                          <p:val>
                                            <p:strVal val="#ppt_y-(0.354*#ppt_w-0.172*#ppt_h)"/>
                                          </p:val>
                                        </p:tav>
                                        <p:tav tm="100000">
                                          <p:val>
                                            <p:strVal val="#ppt_y-(0.354*#ppt_w-0.172*#ppt_h)-#ppt_h/2"/>
                                          </p:val>
                                        </p:tav>
                                      </p:tavLst>
                                    </p:anim>
                                    <p:anim calcmode="lin" valueType="num">
                                      <p:cBhvr>
                                        <p:cTn id="11" dur="136" fill="hold">
                                          <p:stCondLst>
                                            <p:cond delay="864"/>
                                          </p:stCondLst>
                                        </p:cTn>
                                        <p:tgtEl>
                                          <p:spTgt spid="2"/>
                                        </p:tgtEl>
                                        <p:attrNameLst>
                                          <p:attrName>ppt_y</p:attrName>
                                        </p:attrNameLst>
                                      </p:cBhvr>
                                      <p:tavLst>
                                        <p:tav tm="0">
                                          <p:val>
                                            <p:strVal val="#ppt_y-(0.354*#ppt_w-0.172*#ppt_h)"/>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anim calcmode="lin" valueType="num">
                                      <p:cBhvr>
                                        <p:cTn id="17" dur="1000" fill="hold"/>
                                        <p:tgtEl>
                                          <p:spTgt spid="3"/>
                                        </p:tgtEl>
                                        <p:attrNameLst>
                                          <p:attrName>ppt_x</p:attrName>
                                        </p:attrNameLst>
                                      </p:cBhvr>
                                      <p:tavLst>
                                        <p:tav tm="0">
                                          <p:val>
                                            <p:strVal val="#ppt_x"/>
                                          </p:val>
                                        </p:tav>
                                        <p:tav tm="100000">
                                          <p:val>
                                            <p:strVal val="#ppt_x"/>
                                          </p:val>
                                        </p:tav>
                                      </p:tavLst>
                                    </p:anim>
                                    <p:anim calcmode="lin" valueType="num">
                                      <p:cBhvr>
                                        <p:cTn id="1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 presetClass="entr" presetSubtype="16"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ox(in)">
                                      <p:cBhvr>
                                        <p:cTn id="23"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gradFill>
          <a:gsLst>
            <a:gs pos="0">
              <a:schemeClr val="tx1"/>
            </a:gs>
            <a:gs pos="50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FECBBFB-862A-4000-B251-F3E659B2E16A}"/>
              </a:ext>
            </a:extLst>
          </p:cNvPr>
          <p:cNvSpPr/>
          <p:nvPr/>
        </p:nvSpPr>
        <p:spPr>
          <a:xfrm>
            <a:off x="494455" y="443875"/>
            <a:ext cx="1180131" cy="923330"/>
          </a:xfrm>
          <a:prstGeom prst="rect">
            <a:avLst/>
          </a:prstGeom>
          <a:noFill/>
        </p:spPr>
        <p:txBody>
          <a:bodyPr wrap="none" lIns="91440" tIns="45720" rIns="91440" bIns="45720">
            <a:spAutoFit/>
          </a:bodyPr>
          <a:lstStyle/>
          <a:p>
            <a:pPr algn="ctr"/>
            <a:r>
              <a:rPr lang="en-US" sz="5400" b="1" u="sng"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CW</a:t>
            </a:r>
          </a:p>
        </p:txBody>
      </p:sp>
      <p:sp>
        <p:nvSpPr>
          <p:cNvPr id="3" name="TextBox 2">
            <a:extLst>
              <a:ext uri="{FF2B5EF4-FFF2-40B4-BE49-F238E27FC236}">
                <a16:creationId xmlns:a16="http://schemas.microsoft.com/office/drawing/2014/main" id="{0CBE2ADF-8409-4E03-AB5F-64A67A26C9EF}"/>
              </a:ext>
            </a:extLst>
          </p:cNvPr>
          <p:cNvSpPr txBox="1"/>
          <p:nvPr/>
        </p:nvSpPr>
        <p:spPr>
          <a:xfrm>
            <a:off x="494455" y="1467293"/>
            <a:ext cx="11199628" cy="646331"/>
          </a:xfrm>
          <a:prstGeom prst="rect">
            <a:avLst/>
          </a:prstGeom>
          <a:noFill/>
        </p:spPr>
        <p:txBody>
          <a:bodyPr wrap="square" rtlCol="0">
            <a:spAutoFit/>
          </a:bodyPr>
          <a:lstStyle/>
          <a:p>
            <a:r>
              <a:rPr lang="en-US" b="1" dirty="0">
                <a:solidFill>
                  <a:schemeClr val="bg1"/>
                </a:solidFill>
              </a:rPr>
              <a:t>Can encode and decode CW within Station Master.</a:t>
            </a:r>
          </a:p>
          <a:p>
            <a:r>
              <a:rPr lang="en-US" b="1" dirty="0">
                <a:solidFill>
                  <a:schemeClr val="bg1"/>
                </a:solidFill>
              </a:rPr>
              <a:t>Can use </a:t>
            </a:r>
            <a:r>
              <a:rPr lang="en-US" b="1" dirty="0" err="1">
                <a:solidFill>
                  <a:schemeClr val="bg1"/>
                </a:solidFill>
              </a:rPr>
              <a:t>winkeyer</a:t>
            </a:r>
            <a:r>
              <a:rPr lang="en-US" b="1" dirty="0">
                <a:solidFill>
                  <a:schemeClr val="bg1"/>
                </a:solidFill>
              </a:rPr>
              <a:t> or CAT Keying (tested with ic-7300).</a:t>
            </a:r>
          </a:p>
        </p:txBody>
      </p:sp>
      <p:pic>
        <p:nvPicPr>
          <p:cNvPr id="5" name="Picture 4">
            <a:extLst>
              <a:ext uri="{FF2B5EF4-FFF2-40B4-BE49-F238E27FC236}">
                <a16:creationId xmlns:a16="http://schemas.microsoft.com/office/drawing/2014/main" id="{6451CF50-2C74-42CA-A400-CE6EAA83C1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5732" y="2385994"/>
            <a:ext cx="7520535" cy="4362348"/>
          </a:xfrm>
          <a:prstGeom prst="rect">
            <a:avLst/>
          </a:prstGeom>
        </p:spPr>
      </p:pic>
    </p:spTree>
    <p:extLst>
      <p:ext uri="{BB962C8B-B14F-4D97-AF65-F5344CB8AC3E}">
        <p14:creationId xmlns:p14="http://schemas.microsoft.com/office/powerpoint/2010/main" val="1144536792"/>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8" presetClass="entr" presetSubtype="0" accel="50000" fill="hold" grpId="0" nodeType="click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set>
                                      <p:cBhvr>
                                        <p:cTn id="7" dur="455" fill="hold">
                                          <p:stCondLst>
                                            <p:cond delay="0"/>
                                          </p:stCondLst>
                                        </p:cTn>
                                        <p:tgtEl>
                                          <p:spTgt spid="2"/>
                                        </p:tgtEl>
                                        <p:attrNameLst>
                                          <p:attrName>style.rotation</p:attrName>
                                        </p:attrNameLst>
                                      </p:cBhvr>
                                      <p:to>
                                        <p:strVal val="-45.0"/>
                                      </p:to>
                                    </p:set>
                                    <p:anim calcmode="lin" valueType="num">
                                      <p:cBhvr>
                                        <p:cTn id="8" dur="455" fill="hold">
                                          <p:stCondLst>
                                            <p:cond delay="455"/>
                                          </p:stCondLst>
                                        </p:cTn>
                                        <p:tgtEl>
                                          <p:spTgt spid="2"/>
                                        </p:tgtEl>
                                        <p:attrNameLst>
                                          <p:attrName>style.rotation</p:attrName>
                                        </p:attrNameLst>
                                      </p:cBhvr>
                                      <p:tavLst>
                                        <p:tav tm="0">
                                          <p:val>
                                            <p:fltVal val="-45"/>
                                          </p:val>
                                        </p:tav>
                                        <p:tav tm="69900">
                                          <p:val>
                                            <p:fltVal val="45"/>
                                          </p:val>
                                        </p:tav>
                                        <p:tav tm="100000">
                                          <p:val>
                                            <p:fltVal val="0"/>
                                          </p:val>
                                        </p:tav>
                                      </p:tavLst>
                                    </p:anim>
                                    <p:anim calcmode="lin" valueType="num">
                                      <p:cBhvr>
                                        <p:cTn id="9" dur="455" fill="hold">
                                          <p:stCondLst>
                                            <p:cond delay="0"/>
                                          </p:stCondLst>
                                        </p:cTn>
                                        <p:tgtEl>
                                          <p:spTgt spid="2"/>
                                        </p:tgtEl>
                                        <p:attrNameLst>
                                          <p:attrName>ppt_y</p:attrName>
                                        </p:attrNameLst>
                                      </p:cBhvr>
                                      <p:tavLst>
                                        <p:tav tm="0">
                                          <p:val>
                                            <p:strVal val="#ppt_y-1"/>
                                          </p:val>
                                        </p:tav>
                                        <p:tav tm="100000">
                                          <p:val>
                                            <p:strVal val="#ppt_y-(0.354*#ppt_w-0.172*#ppt_h)"/>
                                          </p:val>
                                        </p:tav>
                                      </p:tavLst>
                                    </p:anim>
                                    <p:anim calcmode="lin" valueType="num">
                                      <p:cBhvr>
                                        <p:cTn id="10" dur="156" decel="50000" autoRev="1" fill="hold">
                                          <p:stCondLst>
                                            <p:cond delay="455"/>
                                          </p:stCondLst>
                                        </p:cTn>
                                        <p:tgtEl>
                                          <p:spTgt spid="2"/>
                                        </p:tgtEl>
                                        <p:attrNameLst>
                                          <p:attrName>ppt_y</p:attrName>
                                        </p:attrNameLst>
                                      </p:cBhvr>
                                      <p:tavLst>
                                        <p:tav tm="0">
                                          <p:val>
                                            <p:strVal val="#ppt_y-(0.354*#ppt_w-0.172*#ppt_h)"/>
                                          </p:val>
                                        </p:tav>
                                        <p:tav tm="100000">
                                          <p:val>
                                            <p:strVal val="#ppt_y-(0.354*#ppt_w-0.172*#ppt_h)-#ppt_h/2"/>
                                          </p:val>
                                        </p:tav>
                                      </p:tavLst>
                                    </p:anim>
                                    <p:anim calcmode="lin" valueType="num">
                                      <p:cBhvr>
                                        <p:cTn id="11" dur="136" fill="hold">
                                          <p:stCondLst>
                                            <p:cond delay="864"/>
                                          </p:stCondLst>
                                        </p:cTn>
                                        <p:tgtEl>
                                          <p:spTgt spid="2"/>
                                        </p:tgtEl>
                                        <p:attrNameLst>
                                          <p:attrName>ppt_y</p:attrName>
                                        </p:attrNameLst>
                                      </p:cBhvr>
                                      <p:tavLst>
                                        <p:tav tm="0">
                                          <p:val>
                                            <p:strVal val="#ppt_y-(0.354*#ppt_w-0.172*#ppt_h)"/>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anim calcmode="lin" valueType="num">
                                      <p:cBhvr>
                                        <p:cTn id="17" dur="1000" fill="hold"/>
                                        <p:tgtEl>
                                          <p:spTgt spid="3"/>
                                        </p:tgtEl>
                                        <p:attrNameLst>
                                          <p:attrName>ppt_x</p:attrName>
                                        </p:attrNameLst>
                                      </p:cBhvr>
                                      <p:tavLst>
                                        <p:tav tm="0">
                                          <p:val>
                                            <p:strVal val="#ppt_x"/>
                                          </p:val>
                                        </p:tav>
                                        <p:tav tm="100000">
                                          <p:val>
                                            <p:strVal val="#ppt_x"/>
                                          </p:val>
                                        </p:tav>
                                      </p:tavLst>
                                    </p:anim>
                                    <p:anim calcmode="lin" valueType="num">
                                      <p:cBhvr>
                                        <p:cTn id="1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 presetClass="entr" presetSubtype="16"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ox(in)">
                                      <p:cBhvr>
                                        <p:cTn id="23"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gradFill>
          <a:gsLst>
            <a:gs pos="0">
              <a:schemeClr val="tx1"/>
            </a:gs>
            <a:gs pos="50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8A1F4D3-4A3B-4C25-96D8-5B7AF12E8F98}"/>
              </a:ext>
            </a:extLst>
          </p:cNvPr>
          <p:cNvSpPr/>
          <p:nvPr/>
        </p:nvSpPr>
        <p:spPr>
          <a:xfrm>
            <a:off x="481408" y="450963"/>
            <a:ext cx="1503938" cy="923330"/>
          </a:xfrm>
          <a:prstGeom prst="rect">
            <a:avLst/>
          </a:prstGeom>
          <a:noFill/>
        </p:spPr>
        <p:txBody>
          <a:bodyPr wrap="none" lIns="91440" tIns="45720" rIns="91440" bIns="45720">
            <a:spAutoFit/>
          </a:bodyPr>
          <a:lstStyle/>
          <a:p>
            <a:pPr algn="ctr"/>
            <a:r>
              <a:rPr lang="en-US" sz="5400" b="1" u="sng"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Map</a:t>
            </a:r>
          </a:p>
        </p:txBody>
      </p:sp>
      <p:sp>
        <p:nvSpPr>
          <p:cNvPr id="3" name="TextBox 2">
            <a:extLst>
              <a:ext uri="{FF2B5EF4-FFF2-40B4-BE49-F238E27FC236}">
                <a16:creationId xmlns:a16="http://schemas.microsoft.com/office/drawing/2014/main" id="{98C90448-CD05-4BD7-9F19-DED01689EF3D}"/>
              </a:ext>
            </a:extLst>
          </p:cNvPr>
          <p:cNvSpPr txBox="1"/>
          <p:nvPr/>
        </p:nvSpPr>
        <p:spPr>
          <a:xfrm>
            <a:off x="481408" y="1559442"/>
            <a:ext cx="10838121" cy="1754326"/>
          </a:xfrm>
          <a:prstGeom prst="rect">
            <a:avLst/>
          </a:prstGeom>
          <a:noFill/>
        </p:spPr>
        <p:txBody>
          <a:bodyPr wrap="square" rtlCol="0">
            <a:spAutoFit/>
          </a:bodyPr>
          <a:lstStyle/>
          <a:p>
            <a:r>
              <a:rPr lang="en-US" b="1" dirty="0">
                <a:solidFill>
                  <a:schemeClr val="bg1"/>
                </a:solidFill>
              </a:rPr>
              <a:t>Mapping features can </a:t>
            </a:r>
            <a:r>
              <a:rPr lang="en-US" b="1" dirty="0" err="1">
                <a:solidFill>
                  <a:schemeClr val="bg1"/>
                </a:solidFill>
              </a:rPr>
              <a:t>visualise</a:t>
            </a:r>
            <a:r>
              <a:rPr lang="en-US" b="1" dirty="0">
                <a:solidFill>
                  <a:schemeClr val="bg1"/>
                </a:solidFill>
              </a:rPr>
              <a:t> the contact.</a:t>
            </a:r>
          </a:p>
          <a:p>
            <a:r>
              <a:rPr lang="en-US" b="1" dirty="0">
                <a:solidFill>
                  <a:schemeClr val="bg1"/>
                </a:solidFill>
              </a:rPr>
              <a:t>There is 2D and 3D maps.</a:t>
            </a:r>
          </a:p>
          <a:p>
            <a:r>
              <a:rPr lang="en-US" b="1" dirty="0">
                <a:solidFill>
                  <a:schemeClr val="bg1"/>
                </a:solidFill>
              </a:rPr>
              <a:t>Night shadow.</a:t>
            </a:r>
          </a:p>
          <a:p>
            <a:r>
              <a:rPr lang="en-US" b="1" dirty="0">
                <a:solidFill>
                  <a:schemeClr val="bg1"/>
                </a:solidFill>
              </a:rPr>
              <a:t>Turn auto zoom on and off.</a:t>
            </a:r>
          </a:p>
          <a:p>
            <a:r>
              <a:rPr lang="en-US" b="1" dirty="0">
                <a:solidFill>
                  <a:schemeClr val="bg1"/>
                </a:solidFill>
              </a:rPr>
              <a:t>While doing FT8/FT4 with </a:t>
            </a:r>
            <a:r>
              <a:rPr lang="en-US" b="1" dirty="0" err="1">
                <a:solidFill>
                  <a:schemeClr val="bg1"/>
                </a:solidFill>
              </a:rPr>
              <a:t>wsjt</a:t>
            </a:r>
            <a:r>
              <a:rPr lang="en-US" b="1" dirty="0">
                <a:solidFill>
                  <a:schemeClr val="bg1"/>
                </a:solidFill>
              </a:rPr>
              <a:t>-x the map will show </a:t>
            </a:r>
            <a:r>
              <a:rPr lang="en-US" b="1" dirty="0" err="1">
                <a:solidFill>
                  <a:schemeClr val="bg1"/>
                </a:solidFill>
              </a:rPr>
              <a:t>gridtracker</a:t>
            </a:r>
            <a:r>
              <a:rPr lang="en-US" b="1" dirty="0">
                <a:solidFill>
                  <a:schemeClr val="bg1"/>
                </a:solidFill>
              </a:rPr>
              <a:t> like lines on the map to show path of contact  (this is still a work in progress), this can also be turned off from the settings if you wish not to use it.</a:t>
            </a:r>
          </a:p>
        </p:txBody>
      </p:sp>
      <p:pic>
        <p:nvPicPr>
          <p:cNvPr id="5" name="Picture 4">
            <a:extLst>
              <a:ext uri="{FF2B5EF4-FFF2-40B4-BE49-F238E27FC236}">
                <a16:creationId xmlns:a16="http://schemas.microsoft.com/office/drawing/2014/main" id="{B9AC2167-903F-46C6-8624-8EC8D92A90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40933" y="3616119"/>
            <a:ext cx="5310133" cy="3057583"/>
          </a:xfrm>
          <a:prstGeom prst="rect">
            <a:avLst/>
          </a:prstGeom>
        </p:spPr>
      </p:pic>
    </p:spTree>
    <p:extLst>
      <p:ext uri="{BB962C8B-B14F-4D97-AF65-F5344CB8AC3E}">
        <p14:creationId xmlns:p14="http://schemas.microsoft.com/office/powerpoint/2010/main" val="2591797921"/>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8" presetClass="entr" presetSubtype="0" accel="50000" fill="hold" grpId="0" nodeType="click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set>
                                      <p:cBhvr>
                                        <p:cTn id="7" dur="455" fill="hold">
                                          <p:stCondLst>
                                            <p:cond delay="0"/>
                                          </p:stCondLst>
                                        </p:cTn>
                                        <p:tgtEl>
                                          <p:spTgt spid="2"/>
                                        </p:tgtEl>
                                        <p:attrNameLst>
                                          <p:attrName>style.rotation</p:attrName>
                                        </p:attrNameLst>
                                      </p:cBhvr>
                                      <p:to>
                                        <p:strVal val="-45.0"/>
                                      </p:to>
                                    </p:set>
                                    <p:anim calcmode="lin" valueType="num">
                                      <p:cBhvr>
                                        <p:cTn id="8" dur="455" fill="hold">
                                          <p:stCondLst>
                                            <p:cond delay="455"/>
                                          </p:stCondLst>
                                        </p:cTn>
                                        <p:tgtEl>
                                          <p:spTgt spid="2"/>
                                        </p:tgtEl>
                                        <p:attrNameLst>
                                          <p:attrName>style.rotation</p:attrName>
                                        </p:attrNameLst>
                                      </p:cBhvr>
                                      <p:tavLst>
                                        <p:tav tm="0">
                                          <p:val>
                                            <p:fltVal val="-45"/>
                                          </p:val>
                                        </p:tav>
                                        <p:tav tm="69900">
                                          <p:val>
                                            <p:fltVal val="45"/>
                                          </p:val>
                                        </p:tav>
                                        <p:tav tm="100000">
                                          <p:val>
                                            <p:fltVal val="0"/>
                                          </p:val>
                                        </p:tav>
                                      </p:tavLst>
                                    </p:anim>
                                    <p:anim calcmode="lin" valueType="num">
                                      <p:cBhvr>
                                        <p:cTn id="9" dur="455" fill="hold">
                                          <p:stCondLst>
                                            <p:cond delay="0"/>
                                          </p:stCondLst>
                                        </p:cTn>
                                        <p:tgtEl>
                                          <p:spTgt spid="2"/>
                                        </p:tgtEl>
                                        <p:attrNameLst>
                                          <p:attrName>ppt_y</p:attrName>
                                        </p:attrNameLst>
                                      </p:cBhvr>
                                      <p:tavLst>
                                        <p:tav tm="0">
                                          <p:val>
                                            <p:strVal val="#ppt_y-1"/>
                                          </p:val>
                                        </p:tav>
                                        <p:tav tm="100000">
                                          <p:val>
                                            <p:strVal val="#ppt_y-(0.354*#ppt_w-0.172*#ppt_h)"/>
                                          </p:val>
                                        </p:tav>
                                      </p:tavLst>
                                    </p:anim>
                                    <p:anim calcmode="lin" valueType="num">
                                      <p:cBhvr>
                                        <p:cTn id="10" dur="156" decel="50000" autoRev="1" fill="hold">
                                          <p:stCondLst>
                                            <p:cond delay="455"/>
                                          </p:stCondLst>
                                        </p:cTn>
                                        <p:tgtEl>
                                          <p:spTgt spid="2"/>
                                        </p:tgtEl>
                                        <p:attrNameLst>
                                          <p:attrName>ppt_y</p:attrName>
                                        </p:attrNameLst>
                                      </p:cBhvr>
                                      <p:tavLst>
                                        <p:tav tm="0">
                                          <p:val>
                                            <p:strVal val="#ppt_y-(0.354*#ppt_w-0.172*#ppt_h)"/>
                                          </p:val>
                                        </p:tav>
                                        <p:tav tm="100000">
                                          <p:val>
                                            <p:strVal val="#ppt_y-(0.354*#ppt_w-0.172*#ppt_h)-#ppt_h/2"/>
                                          </p:val>
                                        </p:tav>
                                      </p:tavLst>
                                    </p:anim>
                                    <p:anim calcmode="lin" valueType="num">
                                      <p:cBhvr>
                                        <p:cTn id="11" dur="136" fill="hold">
                                          <p:stCondLst>
                                            <p:cond delay="864"/>
                                          </p:stCondLst>
                                        </p:cTn>
                                        <p:tgtEl>
                                          <p:spTgt spid="2"/>
                                        </p:tgtEl>
                                        <p:attrNameLst>
                                          <p:attrName>ppt_y</p:attrName>
                                        </p:attrNameLst>
                                      </p:cBhvr>
                                      <p:tavLst>
                                        <p:tav tm="0">
                                          <p:val>
                                            <p:strVal val="#ppt_y-(0.354*#ppt_w-0.172*#ppt_h)"/>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anim calcmode="lin" valueType="num">
                                      <p:cBhvr>
                                        <p:cTn id="17" dur="1000" fill="hold"/>
                                        <p:tgtEl>
                                          <p:spTgt spid="3"/>
                                        </p:tgtEl>
                                        <p:attrNameLst>
                                          <p:attrName>ppt_x</p:attrName>
                                        </p:attrNameLst>
                                      </p:cBhvr>
                                      <p:tavLst>
                                        <p:tav tm="0">
                                          <p:val>
                                            <p:strVal val="#ppt_x"/>
                                          </p:val>
                                        </p:tav>
                                        <p:tav tm="100000">
                                          <p:val>
                                            <p:strVal val="#ppt_x"/>
                                          </p:val>
                                        </p:tav>
                                      </p:tavLst>
                                    </p:anim>
                                    <p:anim calcmode="lin" valueType="num">
                                      <p:cBhvr>
                                        <p:cTn id="1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 presetClass="entr" presetSubtype="16"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ox(in)">
                                      <p:cBhvr>
                                        <p:cTn id="23"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gradFill>
          <a:gsLst>
            <a:gs pos="0">
              <a:schemeClr val="tx1"/>
            </a:gs>
            <a:gs pos="50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7326648-9EC3-454A-A091-C9D797A05F3A}"/>
              </a:ext>
            </a:extLst>
          </p:cNvPr>
          <p:cNvSpPr/>
          <p:nvPr/>
        </p:nvSpPr>
        <p:spPr>
          <a:xfrm>
            <a:off x="422770" y="493493"/>
            <a:ext cx="3960380" cy="923330"/>
          </a:xfrm>
          <a:prstGeom prst="rect">
            <a:avLst/>
          </a:prstGeom>
          <a:noFill/>
        </p:spPr>
        <p:txBody>
          <a:bodyPr wrap="none" lIns="91440" tIns="45720" rIns="91440" bIns="45720">
            <a:spAutoFit/>
          </a:bodyPr>
          <a:lstStyle/>
          <a:p>
            <a:pPr algn="ctr"/>
            <a:r>
              <a:rPr lang="en-US" sz="5400" b="1" u="sng"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PSK Reporter</a:t>
            </a:r>
            <a:endParaRPr lang="en-US" sz="5400" b="1" u="sng"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3" name="TextBox 2">
            <a:extLst>
              <a:ext uri="{FF2B5EF4-FFF2-40B4-BE49-F238E27FC236}">
                <a16:creationId xmlns:a16="http://schemas.microsoft.com/office/drawing/2014/main" id="{3EBCEC3B-6A57-4EC2-AD4E-F5D1329CECCA}"/>
              </a:ext>
            </a:extLst>
          </p:cNvPr>
          <p:cNvSpPr txBox="1"/>
          <p:nvPr/>
        </p:nvSpPr>
        <p:spPr>
          <a:xfrm>
            <a:off x="422770" y="1765005"/>
            <a:ext cx="10639647" cy="369332"/>
          </a:xfrm>
          <a:prstGeom prst="rect">
            <a:avLst/>
          </a:prstGeom>
          <a:noFill/>
        </p:spPr>
        <p:txBody>
          <a:bodyPr wrap="square" rtlCol="0">
            <a:spAutoFit/>
          </a:bodyPr>
          <a:lstStyle/>
          <a:p>
            <a:r>
              <a:rPr lang="en-US" b="1" dirty="0">
                <a:solidFill>
                  <a:schemeClr val="bg1"/>
                </a:solidFill>
              </a:rPr>
              <a:t>Has PSK Reporter tab for when doing FT8 modes.</a:t>
            </a:r>
            <a:endParaRPr lang="en-GB" b="1" dirty="0">
              <a:solidFill>
                <a:schemeClr val="bg1"/>
              </a:solidFill>
            </a:endParaRPr>
          </a:p>
        </p:txBody>
      </p:sp>
      <p:pic>
        <p:nvPicPr>
          <p:cNvPr id="5" name="Picture 4">
            <a:extLst>
              <a:ext uri="{FF2B5EF4-FFF2-40B4-BE49-F238E27FC236}">
                <a16:creationId xmlns:a16="http://schemas.microsoft.com/office/drawing/2014/main" id="{F7693A41-4D11-46DD-AEF3-BBFE656745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7647" y="2294215"/>
            <a:ext cx="7676706" cy="4447349"/>
          </a:xfrm>
          <a:prstGeom prst="rect">
            <a:avLst/>
          </a:prstGeom>
        </p:spPr>
      </p:pic>
    </p:spTree>
    <p:extLst>
      <p:ext uri="{BB962C8B-B14F-4D97-AF65-F5344CB8AC3E}">
        <p14:creationId xmlns:p14="http://schemas.microsoft.com/office/powerpoint/2010/main" val="2130917037"/>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8" presetClass="entr" presetSubtype="0" accel="50000" fill="hold" grpId="0" nodeType="click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set>
                                      <p:cBhvr>
                                        <p:cTn id="7" dur="455" fill="hold">
                                          <p:stCondLst>
                                            <p:cond delay="0"/>
                                          </p:stCondLst>
                                        </p:cTn>
                                        <p:tgtEl>
                                          <p:spTgt spid="2"/>
                                        </p:tgtEl>
                                        <p:attrNameLst>
                                          <p:attrName>style.rotation</p:attrName>
                                        </p:attrNameLst>
                                      </p:cBhvr>
                                      <p:to>
                                        <p:strVal val="-45.0"/>
                                      </p:to>
                                    </p:set>
                                    <p:anim calcmode="lin" valueType="num">
                                      <p:cBhvr>
                                        <p:cTn id="8" dur="455" fill="hold">
                                          <p:stCondLst>
                                            <p:cond delay="455"/>
                                          </p:stCondLst>
                                        </p:cTn>
                                        <p:tgtEl>
                                          <p:spTgt spid="2"/>
                                        </p:tgtEl>
                                        <p:attrNameLst>
                                          <p:attrName>style.rotation</p:attrName>
                                        </p:attrNameLst>
                                      </p:cBhvr>
                                      <p:tavLst>
                                        <p:tav tm="0">
                                          <p:val>
                                            <p:fltVal val="-45"/>
                                          </p:val>
                                        </p:tav>
                                        <p:tav tm="69900">
                                          <p:val>
                                            <p:fltVal val="45"/>
                                          </p:val>
                                        </p:tav>
                                        <p:tav tm="100000">
                                          <p:val>
                                            <p:fltVal val="0"/>
                                          </p:val>
                                        </p:tav>
                                      </p:tavLst>
                                    </p:anim>
                                    <p:anim calcmode="lin" valueType="num">
                                      <p:cBhvr>
                                        <p:cTn id="9" dur="455" fill="hold">
                                          <p:stCondLst>
                                            <p:cond delay="0"/>
                                          </p:stCondLst>
                                        </p:cTn>
                                        <p:tgtEl>
                                          <p:spTgt spid="2"/>
                                        </p:tgtEl>
                                        <p:attrNameLst>
                                          <p:attrName>ppt_y</p:attrName>
                                        </p:attrNameLst>
                                      </p:cBhvr>
                                      <p:tavLst>
                                        <p:tav tm="0">
                                          <p:val>
                                            <p:strVal val="#ppt_y-1"/>
                                          </p:val>
                                        </p:tav>
                                        <p:tav tm="100000">
                                          <p:val>
                                            <p:strVal val="#ppt_y-(0.354*#ppt_w-0.172*#ppt_h)"/>
                                          </p:val>
                                        </p:tav>
                                      </p:tavLst>
                                    </p:anim>
                                    <p:anim calcmode="lin" valueType="num">
                                      <p:cBhvr>
                                        <p:cTn id="10" dur="156" decel="50000" autoRev="1" fill="hold">
                                          <p:stCondLst>
                                            <p:cond delay="455"/>
                                          </p:stCondLst>
                                        </p:cTn>
                                        <p:tgtEl>
                                          <p:spTgt spid="2"/>
                                        </p:tgtEl>
                                        <p:attrNameLst>
                                          <p:attrName>ppt_y</p:attrName>
                                        </p:attrNameLst>
                                      </p:cBhvr>
                                      <p:tavLst>
                                        <p:tav tm="0">
                                          <p:val>
                                            <p:strVal val="#ppt_y-(0.354*#ppt_w-0.172*#ppt_h)"/>
                                          </p:val>
                                        </p:tav>
                                        <p:tav tm="100000">
                                          <p:val>
                                            <p:strVal val="#ppt_y-(0.354*#ppt_w-0.172*#ppt_h)-#ppt_h/2"/>
                                          </p:val>
                                        </p:tav>
                                      </p:tavLst>
                                    </p:anim>
                                    <p:anim calcmode="lin" valueType="num">
                                      <p:cBhvr>
                                        <p:cTn id="11" dur="136" fill="hold">
                                          <p:stCondLst>
                                            <p:cond delay="864"/>
                                          </p:stCondLst>
                                        </p:cTn>
                                        <p:tgtEl>
                                          <p:spTgt spid="2"/>
                                        </p:tgtEl>
                                        <p:attrNameLst>
                                          <p:attrName>ppt_y</p:attrName>
                                        </p:attrNameLst>
                                      </p:cBhvr>
                                      <p:tavLst>
                                        <p:tav tm="0">
                                          <p:val>
                                            <p:strVal val="#ppt_y-(0.354*#ppt_w-0.172*#ppt_h)"/>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anim calcmode="lin" valueType="num">
                                      <p:cBhvr>
                                        <p:cTn id="17" dur="1000" fill="hold"/>
                                        <p:tgtEl>
                                          <p:spTgt spid="3"/>
                                        </p:tgtEl>
                                        <p:attrNameLst>
                                          <p:attrName>ppt_x</p:attrName>
                                        </p:attrNameLst>
                                      </p:cBhvr>
                                      <p:tavLst>
                                        <p:tav tm="0">
                                          <p:val>
                                            <p:strVal val="#ppt_x"/>
                                          </p:val>
                                        </p:tav>
                                        <p:tav tm="100000">
                                          <p:val>
                                            <p:strVal val="#ppt_x"/>
                                          </p:val>
                                        </p:tav>
                                      </p:tavLst>
                                    </p:anim>
                                    <p:anim calcmode="lin" valueType="num">
                                      <p:cBhvr>
                                        <p:cTn id="1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 presetClass="entr" presetSubtype="16"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ox(in)">
                                      <p:cBhvr>
                                        <p:cTn id="23"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gradFill>
          <a:gsLst>
            <a:gs pos="0">
              <a:schemeClr val="tx1"/>
            </a:gs>
            <a:gs pos="50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17CB254-26FF-4EF0-A3B6-1409D3930B45}"/>
              </a:ext>
            </a:extLst>
          </p:cNvPr>
          <p:cNvSpPr/>
          <p:nvPr/>
        </p:nvSpPr>
        <p:spPr>
          <a:xfrm>
            <a:off x="411802" y="422609"/>
            <a:ext cx="1189493" cy="923330"/>
          </a:xfrm>
          <a:prstGeom prst="rect">
            <a:avLst/>
          </a:prstGeom>
          <a:noFill/>
        </p:spPr>
        <p:txBody>
          <a:bodyPr wrap="none" lIns="91440" tIns="45720" rIns="91440" bIns="45720">
            <a:spAutoFit/>
          </a:bodyPr>
          <a:lstStyle/>
          <a:p>
            <a:pPr algn="ctr"/>
            <a:r>
              <a:rPr lang="en-US" sz="5400" b="1" u="sng"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WX</a:t>
            </a:r>
          </a:p>
        </p:txBody>
      </p:sp>
      <p:sp>
        <p:nvSpPr>
          <p:cNvPr id="3" name="TextBox 2">
            <a:extLst>
              <a:ext uri="{FF2B5EF4-FFF2-40B4-BE49-F238E27FC236}">
                <a16:creationId xmlns:a16="http://schemas.microsoft.com/office/drawing/2014/main" id="{06964316-F87C-4546-B6CB-BA80D428E94F}"/>
              </a:ext>
            </a:extLst>
          </p:cNvPr>
          <p:cNvSpPr txBox="1"/>
          <p:nvPr/>
        </p:nvSpPr>
        <p:spPr>
          <a:xfrm>
            <a:off x="411802" y="1530720"/>
            <a:ext cx="10646735" cy="369332"/>
          </a:xfrm>
          <a:prstGeom prst="rect">
            <a:avLst/>
          </a:prstGeom>
          <a:noFill/>
        </p:spPr>
        <p:txBody>
          <a:bodyPr wrap="square" rtlCol="0">
            <a:spAutoFit/>
          </a:bodyPr>
          <a:lstStyle/>
          <a:p>
            <a:r>
              <a:rPr lang="en-US" b="1" dirty="0">
                <a:solidFill>
                  <a:schemeClr val="bg1"/>
                </a:solidFill>
              </a:rPr>
              <a:t>Has a wind/sea weather bit.</a:t>
            </a:r>
            <a:endParaRPr lang="en-GB" b="1" dirty="0">
              <a:solidFill>
                <a:schemeClr val="bg1"/>
              </a:solidFill>
            </a:endParaRPr>
          </a:p>
        </p:txBody>
      </p:sp>
      <p:pic>
        <p:nvPicPr>
          <p:cNvPr id="5" name="Picture 4">
            <a:extLst>
              <a:ext uri="{FF2B5EF4-FFF2-40B4-BE49-F238E27FC236}">
                <a16:creationId xmlns:a16="http://schemas.microsoft.com/office/drawing/2014/main" id="{8D8C5D09-43B6-4AF0-B120-97B981961B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61484" y="2084833"/>
            <a:ext cx="8069032" cy="4672778"/>
          </a:xfrm>
          <a:prstGeom prst="rect">
            <a:avLst/>
          </a:prstGeom>
        </p:spPr>
      </p:pic>
    </p:spTree>
    <p:extLst>
      <p:ext uri="{BB962C8B-B14F-4D97-AF65-F5344CB8AC3E}">
        <p14:creationId xmlns:p14="http://schemas.microsoft.com/office/powerpoint/2010/main" val="3558816996"/>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8" presetClass="entr" presetSubtype="0" accel="50000" fill="hold" grpId="0" nodeType="click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set>
                                      <p:cBhvr>
                                        <p:cTn id="7" dur="455" fill="hold">
                                          <p:stCondLst>
                                            <p:cond delay="0"/>
                                          </p:stCondLst>
                                        </p:cTn>
                                        <p:tgtEl>
                                          <p:spTgt spid="2"/>
                                        </p:tgtEl>
                                        <p:attrNameLst>
                                          <p:attrName>style.rotation</p:attrName>
                                        </p:attrNameLst>
                                      </p:cBhvr>
                                      <p:to>
                                        <p:strVal val="-45.0"/>
                                      </p:to>
                                    </p:set>
                                    <p:anim calcmode="lin" valueType="num">
                                      <p:cBhvr>
                                        <p:cTn id="8" dur="455" fill="hold">
                                          <p:stCondLst>
                                            <p:cond delay="455"/>
                                          </p:stCondLst>
                                        </p:cTn>
                                        <p:tgtEl>
                                          <p:spTgt spid="2"/>
                                        </p:tgtEl>
                                        <p:attrNameLst>
                                          <p:attrName>style.rotation</p:attrName>
                                        </p:attrNameLst>
                                      </p:cBhvr>
                                      <p:tavLst>
                                        <p:tav tm="0">
                                          <p:val>
                                            <p:fltVal val="-45"/>
                                          </p:val>
                                        </p:tav>
                                        <p:tav tm="69900">
                                          <p:val>
                                            <p:fltVal val="45"/>
                                          </p:val>
                                        </p:tav>
                                        <p:tav tm="100000">
                                          <p:val>
                                            <p:fltVal val="0"/>
                                          </p:val>
                                        </p:tav>
                                      </p:tavLst>
                                    </p:anim>
                                    <p:anim calcmode="lin" valueType="num">
                                      <p:cBhvr>
                                        <p:cTn id="9" dur="455" fill="hold">
                                          <p:stCondLst>
                                            <p:cond delay="0"/>
                                          </p:stCondLst>
                                        </p:cTn>
                                        <p:tgtEl>
                                          <p:spTgt spid="2"/>
                                        </p:tgtEl>
                                        <p:attrNameLst>
                                          <p:attrName>ppt_y</p:attrName>
                                        </p:attrNameLst>
                                      </p:cBhvr>
                                      <p:tavLst>
                                        <p:tav tm="0">
                                          <p:val>
                                            <p:strVal val="#ppt_y-1"/>
                                          </p:val>
                                        </p:tav>
                                        <p:tav tm="100000">
                                          <p:val>
                                            <p:strVal val="#ppt_y-(0.354*#ppt_w-0.172*#ppt_h)"/>
                                          </p:val>
                                        </p:tav>
                                      </p:tavLst>
                                    </p:anim>
                                    <p:anim calcmode="lin" valueType="num">
                                      <p:cBhvr>
                                        <p:cTn id="10" dur="156" decel="50000" autoRev="1" fill="hold">
                                          <p:stCondLst>
                                            <p:cond delay="455"/>
                                          </p:stCondLst>
                                        </p:cTn>
                                        <p:tgtEl>
                                          <p:spTgt spid="2"/>
                                        </p:tgtEl>
                                        <p:attrNameLst>
                                          <p:attrName>ppt_y</p:attrName>
                                        </p:attrNameLst>
                                      </p:cBhvr>
                                      <p:tavLst>
                                        <p:tav tm="0">
                                          <p:val>
                                            <p:strVal val="#ppt_y-(0.354*#ppt_w-0.172*#ppt_h)"/>
                                          </p:val>
                                        </p:tav>
                                        <p:tav tm="100000">
                                          <p:val>
                                            <p:strVal val="#ppt_y-(0.354*#ppt_w-0.172*#ppt_h)-#ppt_h/2"/>
                                          </p:val>
                                        </p:tav>
                                      </p:tavLst>
                                    </p:anim>
                                    <p:anim calcmode="lin" valueType="num">
                                      <p:cBhvr>
                                        <p:cTn id="11" dur="136" fill="hold">
                                          <p:stCondLst>
                                            <p:cond delay="864"/>
                                          </p:stCondLst>
                                        </p:cTn>
                                        <p:tgtEl>
                                          <p:spTgt spid="2"/>
                                        </p:tgtEl>
                                        <p:attrNameLst>
                                          <p:attrName>ppt_y</p:attrName>
                                        </p:attrNameLst>
                                      </p:cBhvr>
                                      <p:tavLst>
                                        <p:tav tm="0">
                                          <p:val>
                                            <p:strVal val="#ppt_y-(0.354*#ppt_w-0.172*#ppt_h)"/>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anim calcmode="lin" valueType="num">
                                      <p:cBhvr>
                                        <p:cTn id="17" dur="1000" fill="hold"/>
                                        <p:tgtEl>
                                          <p:spTgt spid="3"/>
                                        </p:tgtEl>
                                        <p:attrNameLst>
                                          <p:attrName>ppt_x</p:attrName>
                                        </p:attrNameLst>
                                      </p:cBhvr>
                                      <p:tavLst>
                                        <p:tav tm="0">
                                          <p:val>
                                            <p:strVal val="#ppt_x"/>
                                          </p:val>
                                        </p:tav>
                                        <p:tav tm="100000">
                                          <p:val>
                                            <p:strVal val="#ppt_x"/>
                                          </p:val>
                                        </p:tav>
                                      </p:tavLst>
                                    </p:anim>
                                    <p:anim calcmode="lin" valueType="num">
                                      <p:cBhvr>
                                        <p:cTn id="1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 presetClass="entr" presetSubtype="16"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ox(in)">
                                      <p:cBhvr>
                                        <p:cTn id="23"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gradFill>
          <a:gsLst>
            <a:gs pos="0">
              <a:schemeClr val="tx1"/>
            </a:gs>
            <a:gs pos="50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7AFA7D0-7312-4D2D-A333-2C9745B11E35}"/>
              </a:ext>
            </a:extLst>
          </p:cNvPr>
          <p:cNvSpPr/>
          <p:nvPr/>
        </p:nvSpPr>
        <p:spPr>
          <a:xfrm>
            <a:off x="395131" y="443875"/>
            <a:ext cx="2824812" cy="923330"/>
          </a:xfrm>
          <a:prstGeom prst="rect">
            <a:avLst/>
          </a:prstGeom>
          <a:noFill/>
        </p:spPr>
        <p:txBody>
          <a:bodyPr wrap="none" lIns="91440" tIns="45720" rIns="91440" bIns="45720">
            <a:spAutoFit/>
          </a:bodyPr>
          <a:lstStyle/>
          <a:p>
            <a:pPr algn="ctr"/>
            <a:r>
              <a:rPr lang="en-US" sz="5400" b="1" u="sng"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Lightning</a:t>
            </a:r>
          </a:p>
        </p:txBody>
      </p:sp>
      <p:sp>
        <p:nvSpPr>
          <p:cNvPr id="3" name="TextBox 2">
            <a:extLst>
              <a:ext uri="{FF2B5EF4-FFF2-40B4-BE49-F238E27FC236}">
                <a16:creationId xmlns:a16="http://schemas.microsoft.com/office/drawing/2014/main" id="{AC988205-0E63-4ED2-93CD-5A5C6C7B4244}"/>
              </a:ext>
            </a:extLst>
          </p:cNvPr>
          <p:cNvSpPr txBox="1"/>
          <p:nvPr/>
        </p:nvSpPr>
        <p:spPr>
          <a:xfrm>
            <a:off x="395131" y="1617527"/>
            <a:ext cx="10476614" cy="369332"/>
          </a:xfrm>
          <a:prstGeom prst="rect">
            <a:avLst/>
          </a:prstGeom>
          <a:noFill/>
        </p:spPr>
        <p:txBody>
          <a:bodyPr wrap="square" rtlCol="0">
            <a:spAutoFit/>
          </a:bodyPr>
          <a:lstStyle/>
          <a:p>
            <a:r>
              <a:rPr lang="en-US" b="1" dirty="0">
                <a:solidFill>
                  <a:schemeClr val="bg1"/>
                </a:solidFill>
              </a:rPr>
              <a:t>Has a lightning map to show real time lightning across the world.</a:t>
            </a:r>
            <a:endParaRPr lang="en-GB" b="1" dirty="0">
              <a:solidFill>
                <a:schemeClr val="bg1"/>
              </a:solidFill>
            </a:endParaRPr>
          </a:p>
        </p:txBody>
      </p:sp>
      <p:pic>
        <p:nvPicPr>
          <p:cNvPr id="5" name="Picture 4">
            <a:extLst>
              <a:ext uri="{FF2B5EF4-FFF2-40B4-BE49-F238E27FC236}">
                <a16:creationId xmlns:a16="http://schemas.microsoft.com/office/drawing/2014/main" id="{58DFF214-3C04-42F1-95EB-5F24A41F9F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00346" y="2078894"/>
            <a:ext cx="6391308" cy="4672779"/>
          </a:xfrm>
          <a:prstGeom prst="rect">
            <a:avLst/>
          </a:prstGeom>
        </p:spPr>
      </p:pic>
    </p:spTree>
    <p:extLst>
      <p:ext uri="{BB962C8B-B14F-4D97-AF65-F5344CB8AC3E}">
        <p14:creationId xmlns:p14="http://schemas.microsoft.com/office/powerpoint/2010/main" val="2634233316"/>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8" presetClass="entr" presetSubtype="0" accel="50000" fill="hold" grpId="0" nodeType="click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set>
                                      <p:cBhvr>
                                        <p:cTn id="7" dur="455" fill="hold">
                                          <p:stCondLst>
                                            <p:cond delay="0"/>
                                          </p:stCondLst>
                                        </p:cTn>
                                        <p:tgtEl>
                                          <p:spTgt spid="2"/>
                                        </p:tgtEl>
                                        <p:attrNameLst>
                                          <p:attrName>style.rotation</p:attrName>
                                        </p:attrNameLst>
                                      </p:cBhvr>
                                      <p:to>
                                        <p:strVal val="-45.0"/>
                                      </p:to>
                                    </p:set>
                                    <p:anim calcmode="lin" valueType="num">
                                      <p:cBhvr>
                                        <p:cTn id="8" dur="455" fill="hold">
                                          <p:stCondLst>
                                            <p:cond delay="455"/>
                                          </p:stCondLst>
                                        </p:cTn>
                                        <p:tgtEl>
                                          <p:spTgt spid="2"/>
                                        </p:tgtEl>
                                        <p:attrNameLst>
                                          <p:attrName>style.rotation</p:attrName>
                                        </p:attrNameLst>
                                      </p:cBhvr>
                                      <p:tavLst>
                                        <p:tav tm="0">
                                          <p:val>
                                            <p:fltVal val="-45"/>
                                          </p:val>
                                        </p:tav>
                                        <p:tav tm="69900">
                                          <p:val>
                                            <p:fltVal val="45"/>
                                          </p:val>
                                        </p:tav>
                                        <p:tav tm="100000">
                                          <p:val>
                                            <p:fltVal val="0"/>
                                          </p:val>
                                        </p:tav>
                                      </p:tavLst>
                                    </p:anim>
                                    <p:anim calcmode="lin" valueType="num">
                                      <p:cBhvr>
                                        <p:cTn id="9" dur="455" fill="hold">
                                          <p:stCondLst>
                                            <p:cond delay="0"/>
                                          </p:stCondLst>
                                        </p:cTn>
                                        <p:tgtEl>
                                          <p:spTgt spid="2"/>
                                        </p:tgtEl>
                                        <p:attrNameLst>
                                          <p:attrName>ppt_y</p:attrName>
                                        </p:attrNameLst>
                                      </p:cBhvr>
                                      <p:tavLst>
                                        <p:tav tm="0">
                                          <p:val>
                                            <p:strVal val="#ppt_y-1"/>
                                          </p:val>
                                        </p:tav>
                                        <p:tav tm="100000">
                                          <p:val>
                                            <p:strVal val="#ppt_y-(0.354*#ppt_w-0.172*#ppt_h)"/>
                                          </p:val>
                                        </p:tav>
                                      </p:tavLst>
                                    </p:anim>
                                    <p:anim calcmode="lin" valueType="num">
                                      <p:cBhvr>
                                        <p:cTn id="10" dur="156" decel="50000" autoRev="1" fill="hold">
                                          <p:stCondLst>
                                            <p:cond delay="455"/>
                                          </p:stCondLst>
                                        </p:cTn>
                                        <p:tgtEl>
                                          <p:spTgt spid="2"/>
                                        </p:tgtEl>
                                        <p:attrNameLst>
                                          <p:attrName>ppt_y</p:attrName>
                                        </p:attrNameLst>
                                      </p:cBhvr>
                                      <p:tavLst>
                                        <p:tav tm="0">
                                          <p:val>
                                            <p:strVal val="#ppt_y-(0.354*#ppt_w-0.172*#ppt_h)"/>
                                          </p:val>
                                        </p:tav>
                                        <p:tav tm="100000">
                                          <p:val>
                                            <p:strVal val="#ppt_y-(0.354*#ppt_w-0.172*#ppt_h)-#ppt_h/2"/>
                                          </p:val>
                                        </p:tav>
                                      </p:tavLst>
                                    </p:anim>
                                    <p:anim calcmode="lin" valueType="num">
                                      <p:cBhvr>
                                        <p:cTn id="11" dur="136" fill="hold">
                                          <p:stCondLst>
                                            <p:cond delay="864"/>
                                          </p:stCondLst>
                                        </p:cTn>
                                        <p:tgtEl>
                                          <p:spTgt spid="2"/>
                                        </p:tgtEl>
                                        <p:attrNameLst>
                                          <p:attrName>ppt_y</p:attrName>
                                        </p:attrNameLst>
                                      </p:cBhvr>
                                      <p:tavLst>
                                        <p:tav tm="0">
                                          <p:val>
                                            <p:strVal val="#ppt_y-(0.354*#ppt_w-0.172*#ppt_h)"/>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circle(in)">
                                      <p:cBhvr>
                                        <p:cTn id="16"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gradFill>
          <a:gsLst>
            <a:gs pos="0">
              <a:schemeClr val="tx1"/>
            </a:gs>
            <a:gs pos="50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8DA4DB7-3059-40C9-AA91-0A5DB4879F80}"/>
              </a:ext>
            </a:extLst>
          </p:cNvPr>
          <p:cNvSpPr/>
          <p:nvPr/>
        </p:nvSpPr>
        <p:spPr>
          <a:xfrm>
            <a:off x="433744" y="401345"/>
            <a:ext cx="1641796" cy="923330"/>
          </a:xfrm>
          <a:prstGeom prst="rect">
            <a:avLst/>
          </a:prstGeom>
          <a:noFill/>
        </p:spPr>
        <p:txBody>
          <a:bodyPr wrap="none" lIns="91440" tIns="45720" rIns="91440" bIns="45720">
            <a:spAutoFit/>
          </a:bodyPr>
          <a:lstStyle/>
          <a:p>
            <a:pPr algn="ctr"/>
            <a:r>
              <a:rPr lang="en-US" sz="5400" b="1" u="sng"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Solar</a:t>
            </a:r>
          </a:p>
        </p:txBody>
      </p:sp>
      <p:sp>
        <p:nvSpPr>
          <p:cNvPr id="3" name="TextBox 2">
            <a:extLst>
              <a:ext uri="{FF2B5EF4-FFF2-40B4-BE49-F238E27FC236}">
                <a16:creationId xmlns:a16="http://schemas.microsoft.com/office/drawing/2014/main" id="{71D0AFE6-1043-4F26-8F3C-61329B7ED60F}"/>
              </a:ext>
            </a:extLst>
          </p:cNvPr>
          <p:cNvSpPr txBox="1"/>
          <p:nvPr/>
        </p:nvSpPr>
        <p:spPr>
          <a:xfrm>
            <a:off x="433744" y="1509455"/>
            <a:ext cx="10979888" cy="369332"/>
          </a:xfrm>
          <a:prstGeom prst="rect">
            <a:avLst/>
          </a:prstGeom>
          <a:noFill/>
        </p:spPr>
        <p:txBody>
          <a:bodyPr wrap="square" rtlCol="0">
            <a:spAutoFit/>
          </a:bodyPr>
          <a:lstStyle/>
          <a:p>
            <a:r>
              <a:rPr lang="en-GB" b="1" dirty="0">
                <a:solidFill>
                  <a:schemeClr val="bg1"/>
                </a:solidFill>
              </a:rPr>
              <a:t>Space weather prediction.</a:t>
            </a:r>
          </a:p>
        </p:txBody>
      </p:sp>
      <p:pic>
        <p:nvPicPr>
          <p:cNvPr id="5" name="Picture 4">
            <a:extLst>
              <a:ext uri="{FF2B5EF4-FFF2-40B4-BE49-F238E27FC236}">
                <a16:creationId xmlns:a16="http://schemas.microsoft.com/office/drawing/2014/main" id="{DCE069FB-35D2-41B3-84A0-18C5A662BA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4215" y="2189032"/>
            <a:ext cx="7778946" cy="4477582"/>
          </a:xfrm>
          <a:prstGeom prst="rect">
            <a:avLst/>
          </a:prstGeom>
        </p:spPr>
      </p:pic>
    </p:spTree>
    <p:extLst>
      <p:ext uri="{BB962C8B-B14F-4D97-AF65-F5344CB8AC3E}">
        <p14:creationId xmlns:p14="http://schemas.microsoft.com/office/powerpoint/2010/main" val="3282959977"/>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8" presetClass="entr" presetSubtype="0" accel="50000" fill="hold" grpId="0" nodeType="click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set>
                                      <p:cBhvr>
                                        <p:cTn id="7" dur="455" fill="hold">
                                          <p:stCondLst>
                                            <p:cond delay="0"/>
                                          </p:stCondLst>
                                        </p:cTn>
                                        <p:tgtEl>
                                          <p:spTgt spid="2"/>
                                        </p:tgtEl>
                                        <p:attrNameLst>
                                          <p:attrName>style.rotation</p:attrName>
                                        </p:attrNameLst>
                                      </p:cBhvr>
                                      <p:to>
                                        <p:strVal val="-45.0"/>
                                      </p:to>
                                    </p:set>
                                    <p:anim calcmode="lin" valueType="num">
                                      <p:cBhvr>
                                        <p:cTn id="8" dur="455" fill="hold">
                                          <p:stCondLst>
                                            <p:cond delay="455"/>
                                          </p:stCondLst>
                                        </p:cTn>
                                        <p:tgtEl>
                                          <p:spTgt spid="2"/>
                                        </p:tgtEl>
                                        <p:attrNameLst>
                                          <p:attrName>style.rotation</p:attrName>
                                        </p:attrNameLst>
                                      </p:cBhvr>
                                      <p:tavLst>
                                        <p:tav tm="0">
                                          <p:val>
                                            <p:fltVal val="-45"/>
                                          </p:val>
                                        </p:tav>
                                        <p:tav tm="69900">
                                          <p:val>
                                            <p:fltVal val="45"/>
                                          </p:val>
                                        </p:tav>
                                        <p:tav tm="100000">
                                          <p:val>
                                            <p:fltVal val="0"/>
                                          </p:val>
                                        </p:tav>
                                      </p:tavLst>
                                    </p:anim>
                                    <p:anim calcmode="lin" valueType="num">
                                      <p:cBhvr>
                                        <p:cTn id="9" dur="455" fill="hold">
                                          <p:stCondLst>
                                            <p:cond delay="0"/>
                                          </p:stCondLst>
                                        </p:cTn>
                                        <p:tgtEl>
                                          <p:spTgt spid="2"/>
                                        </p:tgtEl>
                                        <p:attrNameLst>
                                          <p:attrName>ppt_y</p:attrName>
                                        </p:attrNameLst>
                                      </p:cBhvr>
                                      <p:tavLst>
                                        <p:tav tm="0">
                                          <p:val>
                                            <p:strVal val="#ppt_y-1"/>
                                          </p:val>
                                        </p:tav>
                                        <p:tav tm="100000">
                                          <p:val>
                                            <p:strVal val="#ppt_y-(0.354*#ppt_w-0.172*#ppt_h)"/>
                                          </p:val>
                                        </p:tav>
                                      </p:tavLst>
                                    </p:anim>
                                    <p:anim calcmode="lin" valueType="num">
                                      <p:cBhvr>
                                        <p:cTn id="10" dur="156" decel="50000" autoRev="1" fill="hold">
                                          <p:stCondLst>
                                            <p:cond delay="455"/>
                                          </p:stCondLst>
                                        </p:cTn>
                                        <p:tgtEl>
                                          <p:spTgt spid="2"/>
                                        </p:tgtEl>
                                        <p:attrNameLst>
                                          <p:attrName>ppt_y</p:attrName>
                                        </p:attrNameLst>
                                      </p:cBhvr>
                                      <p:tavLst>
                                        <p:tav tm="0">
                                          <p:val>
                                            <p:strVal val="#ppt_y-(0.354*#ppt_w-0.172*#ppt_h)"/>
                                          </p:val>
                                        </p:tav>
                                        <p:tav tm="100000">
                                          <p:val>
                                            <p:strVal val="#ppt_y-(0.354*#ppt_w-0.172*#ppt_h)-#ppt_h/2"/>
                                          </p:val>
                                        </p:tav>
                                      </p:tavLst>
                                    </p:anim>
                                    <p:anim calcmode="lin" valueType="num">
                                      <p:cBhvr>
                                        <p:cTn id="11" dur="136" fill="hold">
                                          <p:stCondLst>
                                            <p:cond delay="864"/>
                                          </p:stCondLst>
                                        </p:cTn>
                                        <p:tgtEl>
                                          <p:spTgt spid="2"/>
                                        </p:tgtEl>
                                        <p:attrNameLst>
                                          <p:attrName>ppt_y</p:attrName>
                                        </p:attrNameLst>
                                      </p:cBhvr>
                                      <p:tavLst>
                                        <p:tav tm="0">
                                          <p:val>
                                            <p:strVal val="#ppt_y-(0.354*#ppt_w-0.172*#ppt_h)"/>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anim calcmode="lin" valueType="num">
                                      <p:cBhvr>
                                        <p:cTn id="17" dur="1000" fill="hold"/>
                                        <p:tgtEl>
                                          <p:spTgt spid="3"/>
                                        </p:tgtEl>
                                        <p:attrNameLst>
                                          <p:attrName>ppt_x</p:attrName>
                                        </p:attrNameLst>
                                      </p:cBhvr>
                                      <p:tavLst>
                                        <p:tav tm="0">
                                          <p:val>
                                            <p:strVal val="#ppt_x"/>
                                          </p:val>
                                        </p:tav>
                                        <p:tav tm="100000">
                                          <p:val>
                                            <p:strVal val="#ppt_x"/>
                                          </p:val>
                                        </p:tav>
                                      </p:tavLst>
                                    </p:anim>
                                    <p:anim calcmode="lin" valueType="num">
                                      <p:cBhvr>
                                        <p:cTn id="1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 presetClass="entr" presetSubtype="16"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ox(in)">
                                      <p:cBhvr>
                                        <p:cTn id="23"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gradFill>
          <a:gsLst>
            <a:gs pos="0">
              <a:schemeClr val="tx1"/>
            </a:gs>
            <a:gs pos="50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4428149-07F8-4DB7-AC81-FE90287ADE10}"/>
              </a:ext>
            </a:extLst>
          </p:cNvPr>
          <p:cNvSpPr/>
          <p:nvPr/>
        </p:nvSpPr>
        <p:spPr>
          <a:xfrm>
            <a:off x="411404" y="295018"/>
            <a:ext cx="1714829" cy="923330"/>
          </a:xfrm>
          <a:prstGeom prst="rect">
            <a:avLst/>
          </a:prstGeom>
          <a:noFill/>
        </p:spPr>
        <p:txBody>
          <a:bodyPr wrap="none" lIns="91440" tIns="45720" rIns="91440" bIns="45720">
            <a:spAutoFit/>
          </a:bodyPr>
          <a:lstStyle/>
          <a:p>
            <a:pPr algn="ctr"/>
            <a:r>
              <a:rPr lang="en-US" sz="5400" b="1" u="sng"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POTA</a:t>
            </a:r>
          </a:p>
        </p:txBody>
      </p:sp>
      <p:sp>
        <p:nvSpPr>
          <p:cNvPr id="3" name="TextBox 2">
            <a:extLst>
              <a:ext uri="{FF2B5EF4-FFF2-40B4-BE49-F238E27FC236}">
                <a16:creationId xmlns:a16="http://schemas.microsoft.com/office/drawing/2014/main" id="{969FCDFC-037A-4F76-BC08-F8A96B1AE30A}"/>
              </a:ext>
            </a:extLst>
          </p:cNvPr>
          <p:cNvSpPr txBox="1"/>
          <p:nvPr/>
        </p:nvSpPr>
        <p:spPr>
          <a:xfrm>
            <a:off x="411404" y="1396410"/>
            <a:ext cx="9108558" cy="369332"/>
          </a:xfrm>
          <a:prstGeom prst="rect">
            <a:avLst/>
          </a:prstGeom>
          <a:noFill/>
        </p:spPr>
        <p:txBody>
          <a:bodyPr wrap="square" rtlCol="0">
            <a:spAutoFit/>
          </a:bodyPr>
          <a:lstStyle/>
          <a:p>
            <a:r>
              <a:rPr lang="en-US" b="1" dirty="0">
                <a:solidFill>
                  <a:schemeClr val="bg1"/>
                </a:solidFill>
              </a:rPr>
              <a:t>Opens the POTA web page.</a:t>
            </a:r>
            <a:endParaRPr lang="en-GB" b="1" dirty="0">
              <a:solidFill>
                <a:schemeClr val="bg1"/>
              </a:solidFill>
            </a:endParaRPr>
          </a:p>
        </p:txBody>
      </p:sp>
      <p:pic>
        <p:nvPicPr>
          <p:cNvPr id="5" name="Picture 4">
            <a:extLst>
              <a:ext uri="{FF2B5EF4-FFF2-40B4-BE49-F238E27FC236}">
                <a16:creationId xmlns:a16="http://schemas.microsoft.com/office/drawing/2014/main" id="{FABAC9E2-0130-436F-BBEE-D34959A189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0061" y="1943804"/>
            <a:ext cx="8471877" cy="4848994"/>
          </a:xfrm>
          <a:prstGeom prst="rect">
            <a:avLst/>
          </a:prstGeom>
        </p:spPr>
      </p:pic>
    </p:spTree>
    <p:extLst>
      <p:ext uri="{BB962C8B-B14F-4D97-AF65-F5344CB8AC3E}">
        <p14:creationId xmlns:p14="http://schemas.microsoft.com/office/powerpoint/2010/main" val="2780735029"/>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8" presetClass="entr" presetSubtype="0" accel="50000" fill="hold" grpId="0" nodeType="click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set>
                                      <p:cBhvr>
                                        <p:cTn id="7" dur="455" fill="hold">
                                          <p:stCondLst>
                                            <p:cond delay="0"/>
                                          </p:stCondLst>
                                        </p:cTn>
                                        <p:tgtEl>
                                          <p:spTgt spid="2"/>
                                        </p:tgtEl>
                                        <p:attrNameLst>
                                          <p:attrName>style.rotation</p:attrName>
                                        </p:attrNameLst>
                                      </p:cBhvr>
                                      <p:to>
                                        <p:strVal val="-45.0"/>
                                      </p:to>
                                    </p:set>
                                    <p:anim calcmode="lin" valueType="num">
                                      <p:cBhvr>
                                        <p:cTn id="8" dur="455" fill="hold">
                                          <p:stCondLst>
                                            <p:cond delay="455"/>
                                          </p:stCondLst>
                                        </p:cTn>
                                        <p:tgtEl>
                                          <p:spTgt spid="2"/>
                                        </p:tgtEl>
                                        <p:attrNameLst>
                                          <p:attrName>style.rotation</p:attrName>
                                        </p:attrNameLst>
                                      </p:cBhvr>
                                      <p:tavLst>
                                        <p:tav tm="0">
                                          <p:val>
                                            <p:fltVal val="-45"/>
                                          </p:val>
                                        </p:tav>
                                        <p:tav tm="69900">
                                          <p:val>
                                            <p:fltVal val="45"/>
                                          </p:val>
                                        </p:tav>
                                        <p:tav tm="100000">
                                          <p:val>
                                            <p:fltVal val="0"/>
                                          </p:val>
                                        </p:tav>
                                      </p:tavLst>
                                    </p:anim>
                                    <p:anim calcmode="lin" valueType="num">
                                      <p:cBhvr>
                                        <p:cTn id="9" dur="455" fill="hold">
                                          <p:stCondLst>
                                            <p:cond delay="0"/>
                                          </p:stCondLst>
                                        </p:cTn>
                                        <p:tgtEl>
                                          <p:spTgt spid="2"/>
                                        </p:tgtEl>
                                        <p:attrNameLst>
                                          <p:attrName>ppt_y</p:attrName>
                                        </p:attrNameLst>
                                      </p:cBhvr>
                                      <p:tavLst>
                                        <p:tav tm="0">
                                          <p:val>
                                            <p:strVal val="#ppt_y-1"/>
                                          </p:val>
                                        </p:tav>
                                        <p:tav tm="100000">
                                          <p:val>
                                            <p:strVal val="#ppt_y-(0.354*#ppt_w-0.172*#ppt_h)"/>
                                          </p:val>
                                        </p:tav>
                                      </p:tavLst>
                                    </p:anim>
                                    <p:anim calcmode="lin" valueType="num">
                                      <p:cBhvr>
                                        <p:cTn id="10" dur="156" decel="50000" autoRev="1" fill="hold">
                                          <p:stCondLst>
                                            <p:cond delay="455"/>
                                          </p:stCondLst>
                                        </p:cTn>
                                        <p:tgtEl>
                                          <p:spTgt spid="2"/>
                                        </p:tgtEl>
                                        <p:attrNameLst>
                                          <p:attrName>ppt_y</p:attrName>
                                        </p:attrNameLst>
                                      </p:cBhvr>
                                      <p:tavLst>
                                        <p:tav tm="0">
                                          <p:val>
                                            <p:strVal val="#ppt_y-(0.354*#ppt_w-0.172*#ppt_h)"/>
                                          </p:val>
                                        </p:tav>
                                        <p:tav tm="100000">
                                          <p:val>
                                            <p:strVal val="#ppt_y-(0.354*#ppt_w-0.172*#ppt_h)-#ppt_h/2"/>
                                          </p:val>
                                        </p:tav>
                                      </p:tavLst>
                                    </p:anim>
                                    <p:anim calcmode="lin" valueType="num">
                                      <p:cBhvr>
                                        <p:cTn id="11" dur="136" fill="hold">
                                          <p:stCondLst>
                                            <p:cond delay="864"/>
                                          </p:stCondLst>
                                        </p:cTn>
                                        <p:tgtEl>
                                          <p:spTgt spid="2"/>
                                        </p:tgtEl>
                                        <p:attrNameLst>
                                          <p:attrName>ppt_y</p:attrName>
                                        </p:attrNameLst>
                                      </p:cBhvr>
                                      <p:tavLst>
                                        <p:tav tm="0">
                                          <p:val>
                                            <p:strVal val="#ppt_y-(0.354*#ppt_w-0.172*#ppt_h)"/>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anim calcmode="lin" valueType="num">
                                      <p:cBhvr>
                                        <p:cTn id="17" dur="1000" fill="hold"/>
                                        <p:tgtEl>
                                          <p:spTgt spid="3"/>
                                        </p:tgtEl>
                                        <p:attrNameLst>
                                          <p:attrName>ppt_x</p:attrName>
                                        </p:attrNameLst>
                                      </p:cBhvr>
                                      <p:tavLst>
                                        <p:tav tm="0">
                                          <p:val>
                                            <p:strVal val="#ppt_x"/>
                                          </p:val>
                                        </p:tav>
                                        <p:tav tm="100000">
                                          <p:val>
                                            <p:strVal val="#ppt_x"/>
                                          </p:val>
                                        </p:tav>
                                      </p:tavLst>
                                    </p:anim>
                                    <p:anim calcmode="lin" valueType="num">
                                      <p:cBhvr>
                                        <p:cTn id="1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 presetClass="entr" presetSubtype="16"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ox(in)">
                                      <p:cBhvr>
                                        <p:cTn id="23"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tx1"/>
            </a:gs>
            <a:gs pos="50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2BCFEEE-12F4-45C7-A005-4117E63DDAD9}"/>
              </a:ext>
            </a:extLst>
          </p:cNvPr>
          <p:cNvSpPr txBox="1"/>
          <p:nvPr/>
        </p:nvSpPr>
        <p:spPr>
          <a:xfrm>
            <a:off x="195933" y="1514504"/>
            <a:ext cx="9650083" cy="369332"/>
          </a:xfrm>
          <a:prstGeom prst="rect">
            <a:avLst/>
          </a:prstGeom>
          <a:noFill/>
        </p:spPr>
        <p:txBody>
          <a:bodyPr wrap="square" rtlCol="0">
            <a:spAutoFit/>
          </a:bodyPr>
          <a:lstStyle/>
          <a:p>
            <a:r>
              <a:rPr lang="en-US" b="1" dirty="0">
                <a:solidFill>
                  <a:schemeClr val="bg1"/>
                </a:solidFill>
              </a:rPr>
              <a:t>This is where you will put in the operator info such as Call sign, Name, Grid, QTH, Power </a:t>
            </a:r>
            <a:r>
              <a:rPr lang="en-US" b="1" dirty="0" err="1">
                <a:solidFill>
                  <a:schemeClr val="bg1"/>
                </a:solidFill>
              </a:rPr>
              <a:t>e.t.c</a:t>
            </a:r>
            <a:r>
              <a:rPr lang="en-US" b="1" dirty="0">
                <a:solidFill>
                  <a:schemeClr val="bg1"/>
                </a:solidFill>
              </a:rPr>
              <a:t>.</a:t>
            </a:r>
            <a:endParaRPr lang="en-GB" b="1" dirty="0"/>
          </a:p>
        </p:txBody>
      </p:sp>
      <p:pic>
        <p:nvPicPr>
          <p:cNvPr id="8" name="Picture 7">
            <a:extLst>
              <a:ext uri="{FF2B5EF4-FFF2-40B4-BE49-F238E27FC236}">
                <a16:creationId xmlns:a16="http://schemas.microsoft.com/office/drawing/2014/main" id="{A3872A6A-2A09-4038-B9E6-76995314EB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8711" y="2352604"/>
            <a:ext cx="10314578" cy="3923432"/>
          </a:xfrm>
          <a:prstGeom prst="rect">
            <a:avLst/>
          </a:prstGeom>
        </p:spPr>
      </p:pic>
      <p:sp>
        <p:nvSpPr>
          <p:cNvPr id="9" name="Rectangle 8">
            <a:extLst>
              <a:ext uri="{FF2B5EF4-FFF2-40B4-BE49-F238E27FC236}">
                <a16:creationId xmlns:a16="http://schemas.microsoft.com/office/drawing/2014/main" id="{6A2D7D65-5274-48B8-BC83-4C0966FAACC6}"/>
              </a:ext>
            </a:extLst>
          </p:cNvPr>
          <p:cNvSpPr/>
          <p:nvPr/>
        </p:nvSpPr>
        <p:spPr>
          <a:xfrm>
            <a:off x="0" y="311888"/>
            <a:ext cx="3312811" cy="923330"/>
          </a:xfrm>
          <a:prstGeom prst="rect">
            <a:avLst/>
          </a:prstGeom>
          <a:noFill/>
        </p:spPr>
        <p:txBody>
          <a:bodyPr wrap="square" lIns="91440" tIns="45720" rIns="91440" bIns="45720">
            <a:spAutoFit/>
          </a:bodyPr>
          <a:lstStyle/>
          <a:p>
            <a:pPr algn="ctr"/>
            <a:r>
              <a:rPr lang="en-US" sz="5400" b="1" u="sng"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Operator</a:t>
            </a:r>
            <a:endParaRPr lang="en-GB"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Tree>
    <p:extLst>
      <p:ext uri="{BB962C8B-B14F-4D97-AF65-F5344CB8AC3E}">
        <p14:creationId xmlns:p14="http://schemas.microsoft.com/office/powerpoint/2010/main" val="1751436717"/>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80">
                                          <p:stCondLst>
                                            <p:cond delay="0"/>
                                          </p:stCondLst>
                                        </p:cTn>
                                        <p:tgtEl>
                                          <p:spTgt spid="9"/>
                                        </p:tgtEl>
                                      </p:cBhvr>
                                    </p:animEffect>
                                    <p:anim calcmode="lin" valueType="num">
                                      <p:cBhvr>
                                        <p:cTn id="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3" dur="26">
                                          <p:stCondLst>
                                            <p:cond delay="650"/>
                                          </p:stCondLst>
                                        </p:cTn>
                                        <p:tgtEl>
                                          <p:spTgt spid="9"/>
                                        </p:tgtEl>
                                      </p:cBhvr>
                                      <p:to x="100000" y="60000"/>
                                    </p:animScale>
                                    <p:animScale>
                                      <p:cBhvr>
                                        <p:cTn id="14" dur="166" decel="50000">
                                          <p:stCondLst>
                                            <p:cond delay="676"/>
                                          </p:stCondLst>
                                        </p:cTn>
                                        <p:tgtEl>
                                          <p:spTgt spid="9"/>
                                        </p:tgtEl>
                                      </p:cBhvr>
                                      <p:to x="100000" y="100000"/>
                                    </p:animScale>
                                    <p:animScale>
                                      <p:cBhvr>
                                        <p:cTn id="15" dur="26">
                                          <p:stCondLst>
                                            <p:cond delay="1312"/>
                                          </p:stCondLst>
                                        </p:cTn>
                                        <p:tgtEl>
                                          <p:spTgt spid="9"/>
                                        </p:tgtEl>
                                      </p:cBhvr>
                                      <p:to x="100000" y="80000"/>
                                    </p:animScale>
                                    <p:animScale>
                                      <p:cBhvr>
                                        <p:cTn id="16" dur="166" decel="50000">
                                          <p:stCondLst>
                                            <p:cond delay="1338"/>
                                          </p:stCondLst>
                                        </p:cTn>
                                        <p:tgtEl>
                                          <p:spTgt spid="9"/>
                                        </p:tgtEl>
                                      </p:cBhvr>
                                      <p:to x="100000" y="100000"/>
                                    </p:animScale>
                                    <p:animScale>
                                      <p:cBhvr>
                                        <p:cTn id="17" dur="26">
                                          <p:stCondLst>
                                            <p:cond delay="1642"/>
                                          </p:stCondLst>
                                        </p:cTn>
                                        <p:tgtEl>
                                          <p:spTgt spid="9"/>
                                        </p:tgtEl>
                                      </p:cBhvr>
                                      <p:to x="100000" y="90000"/>
                                    </p:animScale>
                                    <p:animScale>
                                      <p:cBhvr>
                                        <p:cTn id="18" dur="166" decel="50000">
                                          <p:stCondLst>
                                            <p:cond delay="1668"/>
                                          </p:stCondLst>
                                        </p:cTn>
                                        <p:tgtEl>
                                          <p:spTgt spid="9"/>
                                        </p:tgtEl>
                                      </p:cBhvr>
                                      <p:to x="100000" y="100000"/>
                                    </p:animScale>
                                    <p:animScale>
                                      <p:cBhvr>
                                        <p:cTn id="19" dur="26">
                                          <p:stCondLst>
                                            <p:cond delay="1808"/>
                                          </p:stCondLst>
                                        </p:cTn>
                                        <p:tgtEl>
                                          <p:spTgt spid="9"/>
                                        </p:tgtEl>
                                      </p:cBhvr>
                                      <p:to x="100000" y="95000"/>
                                    </p:animScale>
                                    <p:animScale>
                                      <p:cBhvr>
                                        <p:cTn id="20" dur="166" decel="50000">
                                          <p:stCondLst>
                                            <p:cond delay="1834"/>
                                          </p:stCondLst>
                                        </p:cTn>
                                        <p:tgtEl>
                                          <p:spTgt spid="9"/>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80">
                                          <p:stCondLst>
                                            <p:cond delay="0"/>
                                          </p:stCondLst>
                                        </p:cTn>
                                        <p:tgtEl>
                                          <p:spTgt spid="6"/>
                                        </p:tgtEl>
                                      </p:cBhvr>
                                    </p:animEffect>
                                    <p:anim calcmode="lin" valueType="num">
                                      <p:cBhvr>
                                        <p:cTn id="26"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31" dur="26">
                                          <p:stCondLst>
                                            <p:cond delay="650"/>
                                          </p:stCondLst>
                                        </p:cTn>
                                        <p:tgtEl>
                                          <p:spTgt spid="6"/>
                                        </p:tgtEl>
                                      </p:cBhvr>
                                      <p:to x="100000" y="60000"/>
                                    </p:animScale>
                                    <p:animScale>
                                      <p:cBhvr>
                                        <p:cTn id="32" dur="166" decel="50000">
                                          <p:stCondLst>
                                            <p:cond delay="676"/>
                                          </p:stCondLst>
                                        </p:cTn>
                                        <p:tgtEl>
                                          <p:spTgt spid="6"/>
                                        </p:tgtEl>
                                      </p:cBhvr>
                                      <p:to x="100000" y="100000"/>
                                    </p:animScale>
                                    <p:animScale>
                                      <p:cBhvr>
                                        <p:cTn id="33" dur="26">
                                          <p:stCondLst>
                                            <p:cond delay="1312"/>
                                          </p:stCondLst>
                                        </p:cTn>
                                        <p:tgtEl>
                                          <p:spTgt spid="6"/>
                                        </p:tgtEl>
                                      </p:cBhvr>
                                      <p:to x="100000" y="80000"/>
                                    </p:animScale>
                                    <p:animScale>
                                      <p:cBhvr>
                                        <p:cTn id="34" dur="166" decel="50000">
                                          <p:stCondLst>
                                            <p:cond delay="1338"/>
                                          </p:stCondLst>
                                        </p:cTn>
                                        <p:tgtEl>
                                          <p:spTgt spid="6"/>
                                        </p:tgtEl>
                                      </p:cBhvr>
                                      <p:to x="100000" y="100000"/>
                                    </p:animScale>
                                    <p:animScale>
                                      <p:cBhvr>
                                        <p:cTn id="35" dur="26">
                                          <p:stCondLst>
                                            <p:cond delay="1642"/>
                                          </p:stCondLst>
                                        </p:cTn>
                                        <p:tgtEl>
                                          <p:spTgt spid="6"/>
                                        </p:tgtEl>
                                      </p:cBhvr>
                                      <p:to x="100000" y="90000"/>
                                    </p:animScale>
                                    <p:animScale>
                                      <p:cBhvr>
                                        <p:cTn id="36" dur="166" decel="50000">
                                          <p:stCondLst>
                                            <p:cond delay="1668"/>
                                          </p:stCondLst>
                                        </p:cTn>
                                        <p:tgtEl>
                                          <p:spTgt spid="6"/>
                                        </p:tgtEl>
                                      </p:cBhvr>
                                      <p:to x="100000" y="100000"/>
                                    </p:animScale>
                                    <p:animScale>
                                      <p:cBhvr>
                                        <p:cTn id="37" dur="26">
                                          <p:stCondLst>
                                            <p:cond delay="1808"/>
                                          </p:stCondLst>
                                        </p:cTn>
                                        <p:tgtEl>
                                          <p:spTgt spid="6"/>
                                        </p:tgtEl>
                                      </p:cBhvr>
                                      <p:to x="100000" y="95000"/>
                                    </p:animScale>
                                    <p:animScale>
                                      <p:cBhvr>
                                        <p:cTn id="38" dur="166" decel="50000">
                                          <p:stCondLst>
                                            <p:cond delay="1834"/>
                                          </p:stCondLst>
                                        </p:cTn>
                                        <p:tgtEl>
                                          <p:spTgt spid="6"/>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1" presetClass="entr" presetSubtype="1" fill="hold"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wheel(1)">
                                      <p:cBhvr>
                                        <p:cTn id="43"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gradFill>
          <a:gsLst>
            <a:gs pos="0">
              <a:schemeClr val="tx1"/>
            </a:gs>
            <a:gs pos="50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DD3EB1D-CA12-42E6-B385-E4802314D886}"/>
              </a:ext>
            </a:extLst>
          </p:cNvPr>
          <p:cNvSpPr/>
          <p:nvPr/>
        </p:nvSpPr>
        <p:spPr>
          <a:xfrm>
            <a:off x="389560" y="408433"/>
            <a:ext cx="1560043" cy="923330"/>
          </a:xfrm>
          <a:prstGeom prst="rect">
            <a:avLst/>
          </a:prstGeom>
          <a:noFill/>
        </p:spPr>
        <p:txBody>
          <a:bodyPr wrap="none" lIns="91440" tIns="45720" rIns="91440" bIns="45720">
            <a:spAutoFit/>
          </a:bodyPr>
          <a:lstStyle/>
          <a:p>
            <a:pPr algn="ctr"/>
            <a:r>
              <a:rPr lang="en-US" sz="5400" b="1" u="sng"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MUF</a:t>
            </a:r>
          </a:p>
        </p:txBody>
      </p:sp>
      <p:sp>
        <p:nvSpPr>
          <p:cNvPr id="4" name="TextBox 3">
            <a:extLst>
              <a:ext uri="{FF2B5EF4-FFF2-40B4-BE49-F238E27FC236}">
                <a16:creationId xmlns:a16="http://schemas.microsoft.com/office/drawing/2014/main" id="{751C9441-405C-4F1D-8420-F6748233EC36}"/>
              </a:ext>
            </a:extLst>
          </p:cNvPr>
          <p:cNvSpPr txBox="1"/>
          <p:nvPr/>
        </p:nvSpPr>
        <p:spPr>
          <a:xfrm>
            <a:off x="389560" y="1538177"/>
            <a:ext cx="10441172" cy="923330"/>
          </a:xfrm>
          <a:prstGeom prst="rect">
            <a:avLst/>
          </a:prstGeom>
          <a:noFill/>
        </p:spPr>
        <p:txBody>
          <a:bodyPr wrap="square" rtlCol="0">
            <a:spAutoFit/>
          </a:bodyPr>
          <a:lstStyle/>
          <a:p>
            <a:r>
              <a:rPr lang="en-US" b="1" dirty="0">
                <a:solidFill>
                  <a:schemeClr val="bg1"/>
                </a:solidFill>
              </a:rPr>
              <a:t>Opens the Maximum Usable Frequency page where you can see where a typical SSB/CW/DATA signal might go.</a:t>
            </a:r>
          </a:p>
          <a:p>
            <a:r>
              <a:rPr lang="en-US" b="1" dirty="0">
                <a:solidFill>
                  <a:schemeClr val="bg1"/>
                </a:solidFill>
              </a:rPr>
              <a:t>Data taken from </a:t>
            </a:r>
            <a:r>
              <a:rPr lang="en-US" b="1" dirty="0" err="1">
                <a:solidFill>
                  <a:schemeClr val="bg1"/>
                </a:solidFill>
              </a:rPr>
              <a:t>hf.dxview.or</a:t>
            </a:r>
            <a:endParaRPr lang="en-US" b="1" dirty="0">
              <a:solidFill>
                <a:schemeClr val="bg1"/>
              </a:solidFill>
            </a:endParaRPr>
          </a:p>
        </p:txBody>
      </p:sp>
      <p:pic>
        <p:nvPicPr>
          <p:cNvPr id="6" name="Picture 5">
            <a:extLst>
              <a:ext uri="{FF2B5EF4-FFF2-40B4-BE49-F238E27FC236}">
                <a16:creationId xmlns:a16="http://schemas.microsoft.com/office/drawing/2014/main" id="{D8916C20-48B8-4F11-90C8-9A66F4DDB1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54223" y="2721934"/>
            <a:ext cx="6683554" cy="3852529"/>
          </a:xfrm>
          <a:prstGeom prst="rect">
            <a:avLst/>
          </a:prstGeom>
        </p:spPr>
      </p:pic>
    </p:spTree>
    <p:extLst>
      <p:ext uri="{BB962C8B-B14F-4D97-AF65-F5344CB8AC3E}">
        <p14:creationId xmlns:p14="http://schemas.microsoft.com/office/powerpoint/2010/main" val="2405191645"/>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8" presetClass="entr" presetSubtype="0" accel="50000" fill="hold" grpId="0" nodeType="clickEffect">
                                  <p:stCondLst>
                                    <p:cond delay="0"/>
                                  </p:stCondLst>
                                  <p:iterate type="lt">
                                    <p:tmPct val="50000"/>
                                  </p:iterate>
                                  <p:childTnLst>
                                    <p:set>
                                      <p:cBhvr>
                                        <p:cTn id="6" dur="1" fill="hold">
                                          <p:stCondLst>
                                            <p:cond delay="0"/>
                                          </p:stCondLst>
                                        </p:cTn>
                                        <p:tgtEl>
                                          <p:spTgt spid="2"/>
                                        </p:tgtEl>
                                        <p:attrNameLst>
                                          <p:attrName>style.visibility</p:attrName>
                                        </p:attrNameLst>
                                      </p:cBhvr>
                                      <p:to>
                                        <p:strVal val="visible"/>
                                      </p:to>
                                    </p:set>
                                    <p:set>
                                      <p:cBhvr>
                                        <p:cTn id="7" dur="455" fill="hold">
                                          <p:stCondLst>
                                            <p:cond delay="0"/>
                                          </p:stCondLst>
                                        </p:cTn>
                                        <p:tgtEl>
                                          <p:spTgt spid="2"/>
                                        </p:tgtEl>
                                        <p:attrNameLst>
                                          <p:attrName>style.rotation</p:attrName>
                                        </p:attrNameLst>
                                      </p:cBhvr>
                                      <p:to>
                                        <p:strVal val="-45.0"/>
                                      </p:to>
                                    </p:set>
                                    <p:anim calcmode="lin" valueType="num">
                                      <p:cBhvr>
                                        <p:cTn id="8" dur="455" fill="hold">
                                          <p:stCondLst>
                                            <p:cond delay="455"/>
                                          </p:stCondLst>
                                        </p:cTn>
                                        <p:tgtEl>
                                          <p:spTgt spid="2"/>
                                        </p:tgtEl>
                                        <p:attrNameLst>
                                          <p:attrName>style.rotation</p:attrName>
                                        </p:attrNameLst>
                                      </p:cBhvr>
                                      <p:tavLst>
                                        <p:tav tm="0">
                                          <p:val>
                                            <p:fltVal val="-45"/>
                                          </p:val>
                                        </p:tav>
                                        <p:tav tm="69900">
                                          <p:val>
                                            <p:fltVal val="45"/>
                                          </p:val>
                                        </p:tav>
                                        <p:tav tm="100000">
                                          <p:val>
                                            <p:fltVal val="0"/>
                                          </p:val>
                                        </p:tav>
                                      </p:tavLst>
                                    </p:anim>
                                    <p:anim calcmode="lin" valueType="num">
                                      <p:cBhvr>
                                        <p:cTn id="9" dur="455" fill="hold">
                                          <p:stCondLst>
                                            <p:cond delay="0"/>
                                          </p:stCondLst>
                                        </p:cTn>
                                        <p:tgtEl>
                                          <p:spTgt spid="2"/>
                                        </p:tgtEl>
                                        <p:attrNameLst>
                                          <p:attrName>ppt_y</p:attrName>
                                        </p:attrNameLst>
                                      </p:cBhvr>
                                      <p:tavLst>
                                        <p:tav tm="0">
                                          <p:val>
                                            <p:strVal val="#ppt_y-1"/>
                                          </p:val>
                                        </p:tav>
                                        <p:tav tm="100000">
                                          <p:val>
                                            <p:strVal val="#ppt_y-(0.354*#ppt_w-0.172*#ppt_h)"/>
                                          </p:val>
                                        </p:tav>
                                      </p:tavLst>
                                    </p:anim>
                                    <p:anim calcmode="lin" valueType="num">
                                      <p:cBhvr>
                                        <p:cTn id="10" dur="156" decel="50000" autoRev="1" fill="hold">
                                          <p:stCondLst>
                                            <p:cond delay="455"/>
                                          </p:stCondLst>
                                        </p:cTn>
                                        <p:tgtEl>
                                          <p:spTgt spid="2"/>
                                        </p:tgtEl>
                                        <p:attrNameLst>
                                          <p:attrName>ppt_y</p:attrName>
                                        </p:attrNameLst>
                                      </p:cBhvr>
                                      <p:tavLst>
                                        <p:tav tm="0">
                                          <p:val>
                                            <p:strVal val="#ppt_y-(0.354*#ppt_w-0.172*#ppt_h)"/>
                                          </p:val>
                                        </p:tav>
                                        <p:tav tm="100000">
                                          <p:val>
                                            <p:strVal val="#ppt_y-(0.354*#ppt_w-0.172*#ppt_h)-#ppt_h/2"/>
                                          </p:val>
                                        </p:tav>
                                      </p:tavLst>
                                    </p:anim>
                                    <p:anim calcmode="lin" valueType="num">
                                      <p:cBhvr>
                                        <p:cTn id="11" dur="136" fill="hold">
                                          <p:stCondLst>
                                            <p:cond delay="864"/>
                                          </p:stCondLst>
                                        </p:cTn>
                                        <p:tgtEl>
                                          <p:spTgt spid="2"/>
                                        </p:tgtEl>
                                        <p:attrNameLst>
                                          <p:attrName>ppt_y</p:attrName>
                                        </p:attrNameLst>
                                      </p:cBhvr>
                                      <p:tavLst>
                                        <p:tav tm="0">
                                          <p:val>
                                            <p:strVal val="#ppt_y-(0.354*#ppt_w-0.172*#ppt_h)"/>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anim calcmode="lin" valueType="num">
                                      <p:cBhvr>
                                        <p:cTn id="17" dur="1000" fill="hold"/>
                                        <p:tgtEl>
                                          <p:spTgt spid="4"/>
                                        </p:tgtEl>
                                        <p:attrNameLst>
                                          <p:attrName>ppt_x</p:attrName>
                                        </p:attrNameLst>
                                      </p:cBhvr>
                                      <p:tavLst>
                                        <p:tav tm="0">
                                          <p:val>
                                            <p:strVal val="#ppt_x"/>
                                          </p:val>
                                        </p:tav>
                                        <p:tav tm="100000">
                                          <p:val>
                                            <p:strVal val="#ppt_x"/>
                                          </p:val>
                                        </p:tav>
                                      </p:tavLst>
                                    </p:anim>
                                    <p:anim calcmode="lin" valueType="num">
                                      <p:cBhvr>
                                        <p:cTn id="1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 presetClass="entr" presetSubtype="16"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ox(in)">
                                      <p:cBhvr>
                                        <p:cTn id="23"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gradFill>
          <a:gsLst>
            <a:gs pos="0">
              <a:schemeClr val="tx1"/>
            </a:gs>
            <a:gs pos="50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E772109-739D-4289-995A-B8CF73AF7C3C}"/>
              </a:ext>
            </a:extLst>
          </p:cNvPr>
          <p:cNvSpPr/>
          <p:nvPr/>
        </p:nvSpPr>
        <p:spPr>
          <a:xfrm>
            <a:off x="2907755" y="2644170"/>
            <a:ext cx="6376489" cy="1569660"/>
          </a:xfrm>
          <a:prstGeom prst="rect">
            <a:avLst/>
          </a:prstGeom>
          <a:noFill/>
        </p:spPr>
        <p:txBody>
          <a:bodyPr wrap="none" lIns="91440" tIns="45720" rIns="91440" bIns="45720">
            <a:spAutoFit/>
          </a:bodyPr>
          <a:lstStyle/>
          <a:p>
            <a:pPr algn="ctr"/>
            <a:r>
              <a:rPr lang="en-US" sz="9600" b="1" cap="none" spc="50" dirty="0">
                <a:ln w="9525" cmpd="sng">
                  <a:solidFill>
                    <a:schemeClr val="accent1"/>
                  </a:solidFill>
                  <a:prstDash val="solid"/>
                </a:ln>
                <a:solidFill>
                  <a:srgbClr val="70AD47">
                    <a:tint val="1000"/>
                  </a:srgbClr>
                </a:solidFill>
                <a:effectLst>
                  <a:glow rad="38100">
                    <a:schemeClr val="accent1">
                      <a:alpha val="40000"/>
                    </a:schemeClr>
                  </a:glow>
                </a:effectLst>
              </a:rPr>
              <a:t>Pros &amp; Cons</a:t>
            </a:r>
          </a:p>
        </p:txBody>
      </p:sp>
    </p:spTree>
    <p:extLst>
      <p:ext uri="{BB962C8B-B14F-4D97-AF65-F5344CB8AC3E}">
        <p14:creationId xmlns:p14="http://schemas.microsoft.com/office/powerpoint/2010/main" val="96663881"/>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3"/>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gradFill>
          <a:gsLst>
            <a:gs pos="0">
              <a:schemeClr val="tx1"/>
            </a:gs>
            <a:gs pos="50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A9C91B5-25EA-430A-8D85-84F8B8BB88D8}"/>
              </a:ext>
            </a:extLst>
          </p:cNvPr>
          <p:cNvSpPr/>
          <p:nvPr/>
        </p:nvSpPr>
        <p:spPr>
          <a:xfrm>
            <a:off x="542046" y="387168"/>
            <a:ext cx="1439369" cy="923330"/>
          </a:xfrm>
          <a:prstGeom prst="rect">
            <a:avLst/>
          </a:prstGeom>
          <a:noFill/>
        </p:spPr>
        <p:txBody>
          <a:bodyPr wrap="none" lIns="91440" tIns="45720" rIns="91440" bIns="45720">
            <a:spAutoFit/>
          </a:bodyPr>
          <a:lstStyle/>
          <a:p>
            <a:pPr algn="ctr"/>
            <a:r>
              <a:rPr lang="en-US" sz="5400" b="1" u="sng"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Pros</a:t>
            </a:r>
          </a:p>
        </p:txBody>
      </p:sp>
      <p:pic>
        <p:nvPicPr>
          <p:cNvPr id="9" name="Picture 8">
            <a:extLst>
              <a:ext uri="{FF2B5EF4-FFF2-40B4-BE49-F238E27FC236}">
                <a16:creationId xmlns:a16="http://schemas.microsoft.com/office/drawing/2014/main" id="{74405737-C979-4D98-93EC-E4F465046855}"/>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542046" y="1578934"/>
            <a:ext cx="1004777" cy="1004777"/>
          </a:xfrm>
          <a:prstGeom prst="rect">
            <a:avLst/>
          </a:prstGeom>
        </p:spPr>
      </p:pic>
      <p:pic>
        <p:nvPicPr>
          <p:cNvPr id="10" name="Picture 9">
            <a:extLst>
              <a:ext uri="{FF2B5EF4-FFF2-40B4-BE49-F238E27FC236}">
                <a16:creationId xmlns:a16="http://schemas.microsoft.com/office/drawing/2014/main" id="{723224FA-E257-4F5E-997F-321898146406}"/>
              </a:ext>
            </a:extLst>
          </p:cNvPr>
          <p:cNvPicPr>
            <a:picLocks noChangeAspect="1"/>
          </p:cNvPicPr>
          <p:nvPr/>
        </p:nvPicPr>
        <p:blipFill>
          <a:blip r:embed="rId4"/>
          <a:stretch>
            <a:fillRect/>
          </a:stretch>
        </p:blipFill>
        <p:spPr>
          <a:xfrm>
            <a:off x="542046" y="3588488"/>
            <a:ext cx="1005927" cy="1005927"/>
          </a:xfrm>
          <a:prstGeom prst="rect">
            <a:avLst/>
          </a:prstGeom>
        </p:spPr>
      </p:pic>
      <p:pic>
        <p:nvPicPr>
          <p:cNvPr id="11" name="Picture 10">
            <a:extLst>
              <a:ext uri="{FF2B5EF4-FFF2-40B4-BE49-F238E27FC236}">
                <a16:creationId xmlns:a16="http://schemas.microsoft.com/office/drawing/2014/main" id="{8C2CF699-39B5-40D7-8DEC-13427E7C9F27}"/>
              </a:ext>
            </a:extLst>
          </p:cNvPr>
          <p:cNvPicPr>
            <a:picLocks noChangeAspect="1"/>
          </p:cNvPicPr>
          <p:nvPr/>
        </p:nvPicPr>
        <p:blipFill>
          <a:blip r:embed="rId4"/>
          <a:stretch>
            <a:fillRect/>
          </a:stretch>
        </p:blipFill>
        <p:spPr>
          <a:xfrm>
            <a:off x="566544" y="2583711"/>
            <a:ext cx="1005927" cy="1005927"/>
          </a:xfrm>
          <a:prstGeom prst="rect">
            <a:avLst/>
          </a:prstGeom>
        </p:spPr>
      </p:pic>
      <p:pic>
        <p:nvPicPr>
          <p:cNvPr id="12" name="Picture 11">
            <a:extLst>
              <a:ext uri="{FF2B5EF4-FFF2-40B4-BE49-F238E27FC236}">
                <a16:creationId xmlns:a16="http://schemas.microsoft.com/office/drawing/2014/main" id="{3C0D4199-48C9-41AF-8927-8CFF2CD051E1}"/>
              </a:ext>
            </a:extLst>
          </p:cNvPr>
          <p:cNvPicPr>
            <a:picLocks noChangeAspect="1"/>
          </p:cNvPicPr>
          <p:nvPr/>
        </p:nvPicPr>
        <p:blipFill>
          <a:blip r:embed="rId4"/>
          <a:stretch>
            <a:fillRect/>
          </a:stretch>
        </p:blipFill>
        <p:spPr>
          <a:xfrm>
            <a:off x="540896" y="4669154"/>
            <a:ext cx="1005927" cy="1005927"/>
          </a:xfrm>
          <a:prstGeom prst="rect">
            <a:avLst/>
          </a:prstGeom>
        </p:spPr>
      </p:pic>
      <p:pic>
        <p:nvPicPr>
          <p:cNvPr id="13" name="Picture 12">
            <a:extLst>
              <a:ext uri="{FF2B5EF4-FFF2-40B4-BE49-F238E27FC236}">
                <a16:creationId xmlns:a16="http://schemas.microsoft.com/office/drawing/2014/main" id="{C3FE6774-E09B-446C-9CEC-6F91359F4273}"/>
              </a:ext>
            </a:extLst>
          </p:cNvPr>
          <p:cNvPicPr>
            <a:picLocks noChangeAspect="1"/>
          </p:cNvPicPr>
          <p:nvPr/>
        </p:nvPicPr>
        <p:blipFill>
          <a:blip r:embed="rId4"/>
          <a:stretch>
            <a:fillRect/>
          </a:stretch>
        </p:blipFill>
        <p:spPr>
          <a:xfrm>
            <a:off x="540895" y="5673931"/>
            <a:ext cx="1005927" cy="1005927"/>
          </a:xfrm>
          <a:prstGeom prst="rect">
            <a:avLst/>
          </a:prstGeom>
        </p:spPr>
      </p:pic>
      <p:sp>
        <p:nvSpPr>
          <p:cNvPr id="14" name="TextBox 13">
            <a:extLst>
              <a:ext uri="{FF2B5EF4-FFF2-40B4-BE49-F238E27FC236}">
                <a16:creationId xmlns:a16="http://schemas.microsoft.com/office/drawing/2014/main" id="{0D067160-48F0-46ED-B615-868942F53735}"/>
              </a:ext>
            </a:extLst>
          </p:cNvPr>
          <p:cNvSpPr txBox="1"/>
          <p:nvPr/>
        </p:nvSpPr>
        <p:spPr>
          <a:xfrm>
            <a:off x="1572471" y="1984617"/>
            <a:ext cx="8456428" cy="369332"/>
          </a:xfrm>
          <a:prstGeom prst="rect">
            <a:avLst/>
          </a:prstGeom>
          <a:noFill/>
        </p:spPr>
        <p:txBody>
          <a:bodyPr wrap="square" rtlCol="0">
            <a:spAutoFit/>
          </a:bodyPr>
          <a:lstStyle/>
          <a:p>
            <a:r>
              <a:rPr lang="en-US" b="1" dirty="0">
                <a:solidFill>
                  <a:schemeClr val="bg1"/>
                </a:solidFill>
              </a:rPr>
              <a:t>Only £3.33pm or £36.50 Yearly (saving 9.5%)</a:t>
            </a:r>
            <a:endParaRPr lang="en-GB" b="1" dirty="0">
              <a:solidFill>
                <a:schemeClr val="bg1"/>
              </a:solidFill>
            </a:endParaRPr>
          </a:p>
        </p:txBody>
      </p:sp>
      <p:sp>
        <p:nvSpPr>
          <p:cNvPr id="15" name="TextBox 14">
            <a:extLst>
              <a:ext uri="{FF2B5EF4-FFF2-40B4-BE49-F238E27FC236}">
                <a16:creationId xmlns:a16="http://schemas.microsoft.com/office/drawing/2014/main" id="{0BCE1709-98CA-4ED4-88C2-5716801EE262}"/>
              </a:ext>
            </a:extLst>
          </p:cNvPr>
          <p:cNvSpPr txBox="1"/>
          <p:nvPr/>
        </p:nvSpPr>
        <p:spPr>
          <a:xfrm>
            <a:off x="1572471" y="3038389"/>
            <a:ext cx="4302642" cy="369332"/>
          </a:xfrm>
          <a:prstGeom prst="rect">
            <a:avLst/>
          </a:prstGeom>
          <a:noFill/>
        </p:spPr>
        <p:txBody>
          <a:bodyPr wrap="square" rtlCol="0">
            <a:spAutoFit/>
          </a:bodyPr>
          <a:lstStyle/>
          <a:p>
            <a:r>
              <a:rPr lang="en-US" b="1" dirty="0">
                <a:solidFill>
                  <a:schemeClr val="bg1"/>
                </a:solidFill>
              </a:rPr>
              <a:t>All in one logging software</a:t>
            </a:r>
            <a:endParaRPr lang="en-GB" b="1" dirty="0">
              <a:solidFill>
                <a:schemeClr val="bg1"/>
              </a:solidFill>
            </a:endParaRPr>
          </a:p>
        </p:txBody>
      </p:sp>
      <p:sp>
        <p:nvSpPr>
          <p:cNvPr id="16" name="TextBox 15">
            <a:extLst>
              <a:ext uri="{FF2B5EF4-FFF2-40B4-BE49-F238E27FC236}">
                <a16:creationId xmlns:a16="http://schemas.microsoft.com/office/drawing/2014/main" id="{960BD8F2-EF54-4314-B5C8-D5FEC3710F16}"/>
              </a:ext>
            </a:extLst>
          </p:cNvPr>
          <p:cNvSpPr txBox="1"/>
          <p:nvPr/>
        </p:nvSpPr>
        <p:spPr>
          <a:xfrm>
            <a:off x="1572471" y="4033490"/>
            <a:ext cx="3521364" cy="369332"/>
          </a:xfrm>
          <a:prstGeom prst="rect">
            <a:avLst/>
          </a:prstGeom>
          <a:noFill/>
        </p:spPr>
        <p:txBody>
          <a:bodyPr wrap="square" rtlCol="0">
            <a:spAutoFit/>
          </a:bodyPr>
          <a:lstStyle/>
          <a:p>
            <a:r>
              <a:rPr lang="en-GB" b="1" dirty="0">
                <a:solidFill>
                  <a:schemeClr val="bg1"/>
                </a:solidFill>
              </a:rPr>
              <a:t>Will be customisable</a:t>
            </a:r>
          </a:p>
        </p:txBody>
      </p:sp>
      <p:sp>
        <p:nvSpPr>
          <p:cNvPr id="17" name="TextBox 16">
            <a:extLst>
              <a:ext uri="{FF2B5EF4-FFF2-40B4-BE49-F238E27FC236}">
                <a16:creationId xmlns:a16="http://schemas.microsoft.com/office/drawing/2014/main" id="{58D208BD-E4A7-4FDD-A796-FB70FBDDBCBA}"/>
              </a:ext>
            </a:extLst>
          </p:cNvPr>
          <p:cNvSpPr txBox="1"/>
          <p:nvPr/>
        </p:nvSpPr>
        <p:spPr>
          <a:xfrm>
            <a:off x="1546822" y="5024608"/>
            <a:ext cx="4868155" cy="369332"/>
          </a:xfrm>
          <a:prstGeom prst="rect">
            <a:avLst/>
          </a:prstGeom>
          <a:noFill/>
        </p:spPr>
        <p:txBody>
          <a:bodyPr wrap="square" rtlCol="0">
            <a:spAutoFit/>
          </a:bodyPr>
          <a:lstStyle/>
          <a:p>
            <a:r>
              <a:rPr lang="en-US" b="1" dirty="0">
                <a:solidFill>
                  <a:schemeClr val="bg1"/>
                </a:solidFill>
              </a:rPr>
              <a:t>Android/IOS app (this is also being updated)</a:t>
            </a:r>
            <a:endParaRPr lang="en-GB" b="1" dirty="0">
              <a:solidFill>
                <a:schemeClr val="bg1"/>
              </a:solidFill>
            </a:endParaRPr>
          </a:p>
        </p:txBody>
      </p:sp>
      <p:sp>
        <p:nvSpPr>
          <p:cNvPr id="18" name="TextBox 17">
            <a:extLst>
              <a:ext uri="{FF2B5EF4-FFF2-40B4-BE49-F238E27FC236}">
                <a16:creationId xmlns:a16="http://schemas.microsoft.com/office/drawing/2014/main" id="{22A9AFA8-6593-42FD-B1A8-2B757F633E66}"/>
              </a:ext>
            </a:extLst>
          </p:cNvPr>
          <p:cNvSpPr txBox="1"/>
          <p:nvPr/>
        </p:nvSpPr>
        <p:spPr>
          <a:xfrm>
            <a:off x="1446027" y="6075631"/>
            <a:ext cx="6613451" cy="369332"/>
          </a:xfrm>
          <a:prstGeom prst="rect">
            <a:avLst/>
          </a:prstGeom>
          <a:noFill/>
        </p:spPr>
        <p:txBody>
          <a:bodyPr wrap="square" rtlCol="0">
            <a:spAutoFit/>
          </a:bodyPr>
          <a:lstStyle/>
          <a:p>
            <a:r>
              <a:rPr lang="en-US" b="1" dirty="0">
                <a:solidFill>
                  <a:schemeClr val="bg1"/>
                </a:solidFill>
              </a:rPr>
              <a:t>Very good and quick support https://discord.gg/WqgQKmaKeh</a:t>
            </a:r>
            <a:endParaRPr lang="en-GB" b="1" dirty="0">
              <a:solidFill>
                <a:schemeClr val="bg1"/>
              </a:solidFill>
            </a:endParaRPr>
          </a:p>
        </p:txBody>
      </p:sp>
    </p:spTree>
    <p:extLst>
      <p:ext uri="{BB962C8B-B14F-4D97-AF65-F5344CB8AC3E}">
        <p14:creationId xmlns:p14="http://schemas.microsoft.com/office/powerpoint/2010/main" val="1410162085"/>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anim calcmode="lin" valueType="num">
                                      <p:cBhvr>
                                        <p:cTn id="16" dur="1000" fill="hold"/>
                                        <p:tgtEl>
                                          <p:spTgt spid="9"/>
                                        </p:tgtEl>
                                        <p:attrNameLst>
                                          <p:attrName>ppt_x</p:attrName>
                                        </p:attrNameLst>
                                      </p:cBhvr>
                                      <p:tavLst>
                                        <p:tav tm="0">
                                          <p:val>
                                            <p:strVal val="#ppt_x"/>
                                          </p:val>
                                        </p:tav>
                                        <p:tav tm="100000">
                                          <p:val>
                                            <p:strVal val="#ppt_x"/>
                                          </p:val>
                                        </p:tav>
                                      </p:tavLst>
                                    </p:anim>
                                    <p:anim calcmode="lin" valueType="num">
                                      <p:cBhvr>
                                        <p:cTn id="17" dur="900" decel="100000" fill="hold"/>
                                        <p:tgtEl>
                                          <p:spTgt spid="9"/>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5"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2000"/>
                                        <p:tgtEl>
                                          <p:spTgt spid="14"/>
                                        </p:tgtEl>
                                      </p:cBhvr>
                                    </p:animEffect>
                                    <p:anim calcmode="lin" valueType="num">
                                      <p:cBhvr>
                                        <p:cTn id="24" dur="2000" fill="hold"/>
                                        <p:tgtEl>
                                          <p:spTgt spid="14"/>
                                        </p:tgtEl>
                                        <p:attrNameLst>
                                          <p:attrName>style.rotation</p:attrName>
                                        </p:attrNameLst>
                                      </p:cBhvr>
                                      <p:tavLst>
                                        <p:tav tm="0">
                                          <p:val>
                                            <p:fltVal val="720"/>
                                          </p:val>
                                        </p:tav>
                                        <p:tav tm="100000">
                                          <p:val>
                                            <p:fltVal val="0"/>
                                          </p:val>
                                        </p:tav>
                                      </p:tavLst>
                                    </p:anim>
                                    <p:anim calcmode="lin" valueType="num">
                                      <p:cBhvr>
                                        <p:cTn id="25" dur="2000" fill="hold"/>
                                        <p:tgtEl>
                                          <p:spTgt spid="14"/>
                                        </p:tgtEl>
                                        <p:attrNameLst>
                                          <p:attrName>ppt_h</p:attrName>
                                        </p:attrNameLst>
                                      </p:cBhvr>
                                      <p:tavLst>
                                        <p:tav tm="0">
                                          <p:val>
                                            <p:fltVal val="0"/>
                                          </p:val>
                                        </p:tav>
                                        <p:tav tm="100000">
                                          <p:val>
                                            <p:strVal val="#ppt_h"/>
                                          </p:val>
                                        </p:tav>
                                      </p:tavLst>
                                    </p:anim>
                                    <p:anim calcmode="lin" valueType="num">
                                      <p:cBhvr>
                                        <p:cTn id="26" dur="2000" fill="hold"/>
                                        <p:tgtEl>
                                          <p:spTgt spid="14"/>
                                        </p:tgtEl>
                                        <p:attrNameLst>
                                          <p:attrName>ppt_w</p:attrName>
                                        </p:attrNameLst>
                                      </p:cBhvr>
                                      <p:tavLst>
                                        <p:tav tm="0">
                                          <p:val>
                                            <p:fltVal val="0"/>
                                          </p:val>
                                        </p:tav>
                                        <p:tav tm="100000">
                                          <p:val>
                                            <p:strVal val="#ppt_w"/>
                                          </p:val>
                                        </p:tav>
                                      </p:tavLst>
                                    </p:anim>
                                  </p:childTnLst>
                                </p:cTn>
                              </p:par>
                            </p:childTnLst>
                          </p:cTn>
                        </p:par>
                      </p:childTnLst>
                    </p:cTn>
                  </p:par>
                  <p:par>
                    <p:cTn id="27" fill="hold">
                      <p:stCondLst>
                        <p:cond delay="indefinite"/>
                      </p:stCondLst>
                      <p:childTnLst>
                        <p:par>
                          <p:cTn id="28" fill="hold">
                            <p:stCondLst>
                              <p:cond delay="0"/>
                            </p:stCondLst>
                            <p:childTnLst>
                              <p:par>
                                <p:cTn id="29" presetID="37"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1000"/>
                                        <p:tgtEl>
                                          <p:spTgt spid="11"/>
                                        </p:tgtEl>
                                      </p:cBhvr>
                                    </p:animEffect>
                                    <p:anim calcmode="lin" valueType="num">
                                      <p:cBhvr>
                                        <p:cTn id="32" dur="1000" fill="hold"/>
                                        <p:tgtEl>
                                          <p:spTgt spid="11"/>
                                        </p:tgtEl>
                                        <p:attrNameLst>
                                          <p:attrName>ppt_x</p:attrName>
                                        </p:attrNameLst>
                                      </p:cBhvr>
                                      <p:tavLst>
                                        <p:tav tm="0">
                                          <p:val>
                                            <p:strVal val="#ppt_x"/>
                                          </p:val>
                                        </p:tav>
                                        <p:tav tm="100000">
                                          <p:val>
                                            <p:strVal val="#ppt_x"/>
                                          </p:val>
                                        </p:tav>
                                      </p:tavLst>
                                    </p:anim>
                                    <p:anim calcmode="lin" valueType="num">
                                      <p:cBhvr>
                                        <p:cTn id="33" dur="900" decel="100000" fill="hold"/>
                                        <p:tgtEl>
                                          <p:spTgt spid="11"/>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35"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2000"/>
                                        <p:tgtEl>
                                          <p:spTgt spid="15"/>
                                        </p:tgtEl>
                                      </p:cBhvr>
                                    </p:animEffect>
                                    <p:anim calcmode="lin" valueType="num">
                                      <p:cBhvr>
                                        <p:cTn id="40" dur="2000" fill="hold"/>
                                        <p:tgtEl>
                                          <p:spTgt spid="15"/>
                                        </p:tgtEl>
                                        <p:attrNameLst>
                                          <p:attrName>style.rotation</p:attrName>
                                        </p:attrNameLst>
                                      </p:cBhvr>
                                      <p:tavLst>
                                        <p:tav tm="0">
                                          <p:val>
                                            <p:fltVal val="720"/>
                                          </p:val>
                                        </p:tav>
                                        <p:tav tm="100000">
                                          <p:val>
                                            <p:fltVal val="0"/>
                                          </p:val>
                                        </p:tav>
                                      </p:tavLst>
                                    </p:anim>
                                    <p:anim calcmode="lin" valueType="num">
                                      <p:cBhvr>
                                        <p:cTn id="41" dur="2000" fill="hold"/>
                                        <p:tgtEl>
                                          <p:spTgt spid="15"/>
                                        </p:tgtEl>
                                        <p:attrNameLst>
                                          <p:attrName>ppt_h</p:attrName>
                                        </p:attrNameLst>
                                      </p:cBhvr>
                                      <p:tavLst>
                                        <p:tav tm="0">
                                          <p:val>
                                            <p:fltVal val="0"/>
                                          </p:val>
                                        </p:tav>
                                        <p:tav tm="100000">
                                          <p:val>
                                            <p:strVal val="#ppt_h"/>
                                          </p:val>
                                        </p:tav>
                                      </p:tavLst>
                                    </p:anim>
                                    <p:anim calcmode="lin" valueType="num">
                                      <p:cBhvr>
                                        <p:cTn id="42" dur="2000" fill="hold"/>
                                        <p:tgtEl>
                                          <p:spTgt spid="15"/>
                                        </p:tgtEl>
                                        <p:attrNameLst>
                                          <p:attrName>ppt_w</p:attrName>
                                        </p:attrNameLst>
                                      </p:cBhvr>
                                      <p:tavLst>
                                        <p:tav tm="0">
                                          <p:val>
                                            <p:fltVal val="0"/>
                                          </p:val>
                                        </p:tav>
                                        <p:tav tm="100000">
                                          <p:val>
                                            <p:strVal val="#ppt_w"/>
                                          </p:val>
                                        </p:tav>
                                      </p:tavLst>
                                    </p:anim>
                                  </p:childTnLst>
                                </p:cTn>
                              </p:par>
                            </p:childTnLst>
                          </p:cTn>
                        </p:par>
                      </p:childTnLst>
                    </p:cTn>
                  </p:par>
                  <p:par>
                    <p:cTn id="43" fill="hold">
                      <p:stCondLst>
                        <p:cond delay="indefinite"/>
                      </p:stCondLst>
                      <p:childTnLst>
                        <p:par>
                          <p:cTn id="44" fill="hold">
                            <p:stCondLst>
                              <p:cond delay="0"/>
                            </p:stCondLst>
                            <p:childTnLst>
                              <p:par>
                                <p:cTn id="45" presetID="37" presetClass="entr" presetSubtype="0" fill="hold"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fade">
                                      <p:cBhvr>
                                        <p:cTn id="47" dur="1000"/>
                                        <p:tgtEl>
                                          <p:spTgt spid="10"/>
                                        </p:tgtEl>
                                      </p:cBhvr>
                                    </p:animEffect>
                                    <p:anim calcmode="lin" valueType="num">
                                      <p:cBhvr>
                                        <p:cTn id="48" dur="1000" fill="hold"/>
                                        <p:tgtEl>
                                          <p:spTgt spid="10"/>
                                        </p:tgtEl>
                                        <p:attrNameLst>
                                          <p:attrName>ppt_x</p:attrName>
                                        </p:attrNameLst>
                                      </p:cBhvr>
                                      <p:tavLst>
                                        <p:tav tm="0">
                                          <p:val>
                                            <p:strVal val="#ppt_x"/>
                                          </p:val>
                                        </p:tav>
                                        <p:tav tm="100000">
                                          <p:val>
                                            <p:strVal val="#ppt_x"/>
                                          </p:val>
                                        </p:tav>
                                      </p:tavLst>
                                    </p:anim>
                                    <p:anim calcmode="lin" valueType="num">
                                      <p:cBhvr>
                                        <p:cTn id="49" dur="900" decel="100000" fill="hold"/>
                                        <p:tgtEl>
                                          <p:spTgt spid="10"/>
                                        </p:tgtEl>
                                        <p:attrNameLst>
                                          <p:attrName>ppt_y</p:attrName>
                                        </p:attrNameLst>
                                      </p:cBhvr>
                                      <p:tavLst>
                                        <p:tav tm="0">
                                          <p:val>
                                            <p:strVal val="#ppt_y+1"/>
                                          </p:val>
                                        </p:tav>
                                        <p:tav tm="100000">
                                          <p:val>
                                            <p:strVal val="#ppt_y-.03"/>
                                          </p:val>
                                        </p:tav>
                                      </p:tavLst>
                                    </p:anim>
                                    <p:anim calcmode="lin" valueType="num">
                                      <p:cBhvr>
                                        <p:cTn id="50"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35" presetClass="entr" presetSubtype="0" fill="hold" grpId="0" nodeType="click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fade">
                                      <p:cBhvr>
                                        <p:cTn id="55" dur="2000"/>
                                        <p:tgtEl>
                                          <p:spTgt spid="16"/>
                                        </p:tgtEl>
                                      </p:cBhvr>
                                    </p:animEffect>
                                    <p:anim calcmode="lin" valueType="num">
                                      <p:cBhvr>
                                        <p:cTn id="56" dur="2000" fill="hold"/>
                                        <p:tgtEl>
                                          <p:spTgt spid="16"/>
                                        </p:tgtEl>
                                        <p:attrNameLst>
                                          <p:attrName>style.rotation</p:attrName>
                                        </p:attrNameLst>
                                      </p:cBhvr>
                                      <p:tavLst>
                                        <p:tav tm="0">
                                          <p:val>
                                            <p:fltVal val="720"/>
                                          </p:val>
                                        </p:tav>
                                        <p:tav tm="100000">
                                          <p:val>
                                            <p:fltVal val="0"/>
                                          </p:val>
                                        </p:tav>
                                      </p:tavLst>
                                    </p:anim>
                                    <p:anim calcmode="lin" valueType="num">
                                      <p:cBhvr>
                                        <p:cTn id="57" dur="2000" fill="hold"/>
                                        <p:tgtEl>
                                          <p:spTgt spid="16"/>
                                        </p:tgtEl>
                                        <p:attrNameLst>
                                          <p:attrName>ppt_h</p:attrName>
                                        </p:attrNameLst>
                                      </p:cBhvr>
                                      <p:tavLst>
                                        <p:tav tm="0">
                                          <p:val>
                                            <p:fltVal val="0"/>
                                          </p:val>
                                        </p:tav>
                                        <p:tav tm="100000">
                                          <p:val>
                                            <p:strVal val="#ppt_h"/>
                                          </p:val>
                                        </p:tav>
                                      </p:tavLst>
                                    </p:anim>
                                    <p:anim calcmode="lin" valueType="num">
                                      <p:cBhvr>
                                        <p:cTn id="58" dur="2000" fill="hold"/>
                                        <p:tgtEl>
                                          <p:spTgt spid="16"/>
                                        </p:tgtEl>
                                        <p:attrNameLst>
                                          <p:attrName>ppt_w</p:attrName>
                                        </p:attrNameLst>
                                      </p:cBhvr>
                                      <p:tavLst>
                                        <p:tav tm="0">
                                          <p:val>
                                            <p:fltVal val="0"/>
                                          </p:val>
                                        </p:tav>
                                        <p:tav tm="100000">
                                          <p:val>
                                            <p:strVal val="#ppt_w"/>
                                          </p:val>
                                        </p:tav>
                                      </p:tavLst>
                                    </p:anim>
                                  </p:childTnLst>
                                </p:cTn>
                              </p:par>
                            </p:childTnLst>
                          </p:cTn>
                        </p:par>
                      </p:childTnLst>
                    </p:cTn>
                  </p:par>
                  <p:par>
                    <p:cTn id="59" fill="hold">
                      <p:stCondLst>
                        <p:cond delay="indefinite"/>
                      </p:stCondLst>
                      <p:childTnLst>
                        <p:par>
                          <p:cTn id="60" fill="hold">
                            <p:stCondLst>
                              <p:cond delay="0"/>
                            </p:stCondLst>
                            <p:childTnLst>
                              <p:par>
                                <p:cTn id="61" presetID="37" presetClass="entr" presetSubtype="0" fill="hold" nodeType="clickEffect">
                                  <p:stCondLst>
                                    <p:cond delay="0"/>
                                  </p:stCondLst>
                                  <p:childTnLst>
                                    <p:set>
                                      <p:cBhvr>
                                        <p:cTn id="62" dur="1" fill="hold">
                                          <p:stCondLst>
                                            <p:cond delay="0"/>
                                          </p:stCondLst>
                                        </p:cTn>
                                        <p:tgtEl>
                                          <p:spTgt spid="12"/>
                                        </p:tgtEl>
                                        <p:attrNameLst>
                                          <p:attrName>style.visibility</p:attrName>
                                        </p:attrNameLst>
                                      </p:cBhvr>
                                      <p:to>
                                        <p:strVal val="visible"/>
                                      </p:to>
                                    </p:set>
                                    <p:animEffect transition="in" filter="fade">
                                      <p:cBhvr>
                                        <p:cTn id="63" dur="1000"/>
                                        <p:tgtEl>
                                          <p:spTgt spid="12"/>
                                        </p:tgtEl>
                                      </p:cBhvr>
                                    </p:animEffect>
                                    <p:anim calcmode="lin" valueType="num">
                                      <p:cBhvr>
                                        <p:cTn id="64" dur="1000" fill="hold"/>
                                        <p:tgtEl>
                                          <p:spTgt spid="12"/>
                                        </p:tgtEl>
                                        <p:attrNameLst>
                                          <p:attrName>ppt_x</p:attrName>
                                        </p:attrNameLst>
                                      </p:cBhvr>
                                      <p:tavLst>
                                        <p:tav tm="0">
                                          <p:val>
                                            <p:strVal val="#ppt_x"/>
                                          </p:val>
                                        </p:tav>
                                        <p:tav tm="100000">
                                          <p:val>
                                            <p:strVal val="#ppt_x"/>
                                          </p:val>
                                        </p:tav>
                                      </p:tavLst>
                                    </p:anim>
                                    <p:anim calcmode="lin" valueType="num">
                                      <p:cBhvr>
                                        <p:cTn id="65" dur="900" decel="100000" fill="hold"/>
                                        <p:tgtEl>
                                          <p:spTgt spid="12"/>
                                        </p:tgtEl>
                                        <p:attrNameLst>
                                          <p:attrName>ppt_y</p:attrName>
                                        </p:attrNameLst>
                                      </p:cBhvr>
                                      <p:tavLst>
                                        <p:tav tm="0">
                                          <p:val>
                                            <p:strVal val="#ppt_y+1"/>
                                          </p:val>
                                        </p:tav>
                                        <p:tav tm="100000">
                                          <p:val>
                                            <p:strVal val="#ppt_y-.03"/>
                                          </p:val>
                                        </p:tav>
                                      </p:tavLst>
                                    </p:anim>
                                    <p:anim calcmode="lin" valueType="num">
                                      <p:cBhvr>
                                        <p:cTn id="66"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35" presetClass="entr" presetSubtype="0" fill="hold" grpId="0" nodeType="clickEffect">
                                  <p:stCondLst>
                                    <p:cond delay="0"/>
                                  </p:stCondLst>
                                  <p:childTnLst>
                                    <p:set>
                                      <p:cBhvr>
                                        <p:cTn id="70" dur="1" fill="hold">
                                          <p:stCondLst>
                                            <p:cond delay="0"/>
                                          </p:stCondLst>
                                        </p:cTn>
                                        <p:tgtEl>
                                          <p:spTgt spid="17"/>
                                        </p:tgtEl>
                                        <p:attrNameLst>
                                          <p:attrName>style.visibility</p:attrName>
                                        </p:attrNameLst>
                                      </p:cBhvr>
                                      <p:to>
                                        <p:strVal val="visible"/>
                                      </p:to>
                                    </p:set>
                                    <p:animEffect transition="in" filter="fade">
                                      <p:cBhvr>
                                        <p:cTn id="71" dur="2000"/>
                                        <p:tgtEl>
                                          <p:spTgt spid="17"/>
                                        </p:tgtEl>
                                      </p:cBhvr>
                                    </p:animEffect>
                                    <p:anim calcmode="lin" valueType="num">
                                      <p:cBhvr>
                                        <p:cTn id="72" dur="2000" fill="hold"/>
                                        <p:tgtEl>
                                          <p:spTgt spid="17"/>
                                        </p:tgtEl>
                                        <p:attrNameLst>
                                          <p:attrName>style.rotation</p:attrName>
                                        </p:attrNameLst>
                                      </p:cBhvr>
                                      <p:tavLst>
                                        <p:tav tm="0">
                                          <p:val>
                                            <p:fltVal val="720"/>
                                          </p:val>
                                        </p:tav>
                                        <p:tav tm="100000">
                                          <p:val>
                                            <p:fltVal val="0"/>
                                          </p:val>
                                        </p:tav>
                                      </p:tavLst>
                                    </p:anim>
                                    <p:anim calcmode="lin" valueType="num">
                                      <p:cBhvr>
                                        <p:cTn id="73" dur="2000" fill="hold"/>
                                        <p:tgtEl>
                                          <p:spTgt spid="17"/>
                                        </p:tgtEl>
                                        <p:attrNameLst>
                                          <p:attrName>ppt_h</p:attrName>
                                        </p:attrNameLst>
                                      </p:cBhvr>
                                      <p:tavLst>
                                        <p:tav tm="0">
                                          <p:val>
                                            <p:fltVal val="0"/>
                                          </p:val>
                                        </p:tav>
                                        <p:tav tm="100000">
                                          <p:val>
                                            <p:strVal val="#ppt_h"/>
                                          </p:val>
                                        </p:tav>
                                      </p:tavLst>
                                    </p:anim>
                                    <p:anim calcmode="lin" valueType="num">
                                      <p:cBhvr>
                                        <p:cTn id="74" dur="2000" fill="hold"/>
                                        <p:tgtEl>
                                          <p:spTgt spid="17"/>
                                        </p:tgtEl>
                                        <p:attrNameLst>
                                          <p:attrName>ppt_w</p:attrName>
                                        </p:attrNameLst>
                                      </p:cBhvr>
                                      <p:tavLst>
                                        <p:tav tm="0">
                                          <p:val>
                                            <p:fltVal val="0"/>
                                          </p:val>
                                        </p:tav>
                                        <p:tav tm="100000">
                                          <p:val>
                                            <p:strVal val="#ppt_w"/>
                                          </p:val>
                                        </p:tav>
                                      </p:tavLst>
                                    </p:anim>
                                  </p:childTnLst>
                                </p:cTn>
                              </p:par>
                            </p:childTnLst>
                          </p:cTn>
                        </p:par>
                      </p:childTnLst>
                    </p:cTn>
                  </p:par>
                  <p:par>
                    <p:cTn id="75" fill="hold">
                      <p:stCondLst>
                        <p:cond delay="indefinite"/>
                      </p:stCondLst>
                      <p:childTnLst>
                        <p:par>
                          <p:cTn id="76" fill="hold">
                            <p:stCondLst>
                              <p:cond delay="0"/>
                            </p:stCondLst>
                            <p:childTnLst>
                              <p:par>
                                <p:cTn id="77" presetID="37" presetClass="entr" presetSubtype="0" fill="hold" nodeType="clickEffect">
                                  <p:stCondLst>
                                    <p:cond delay="0"/>
                                  </p:stCondLst>
                                  <p:childTnLst>
                                    <p:set>
                                      <p:cBhvr>
                                        <p:cTn id="78" dur="1" fill="hold">
                                          <p:stCondLst>
                                            <p:cond delay="0"/>
                                          </p:stCondLst>
                                        </p:cTn>
                                        <p:tgtEl>
                                          <p:spTgt spid="13"/>
                                        </p:tgtEl>
                                        <p:attrNameLst>
                                          <p:attrName>style.visibility</p:attrName>
                                        </p:attrNameLst>
                                      </p:cBhvr>
                                      <p:to>
                                        <p:strVal val="visible"/>
                                      </p:to>
                                    </p:set>
                                    <p:animEffect transition="in" filter="fade">
                                      <p:cBhvr>
                                        <p:cTn id="79" dur="1000"/>
                                        <p:tgtEl>
                                          <p:spTgt spid="13"/>
                                        </p:tgtEl>
                                      </p:cBhvr>
                                    </p:animEffect>
                                    <p:anim calcmode="lin" valueType="num">
                                      <p:cBhvr>
                                        <p:cTn id="80" dur="1000" fill="hold"/>
                                        <p:tgtEl>
                                          <p:spTgt spid="13"/>
                                        </p:tgtEl>
                                        <p:attrNameLst>
                                          <p:attrName>ppt_x</p:attrName>
                                        </p:attrNameLst>
                                      </p:cBhvr>
                                      <p:tavLst>
                                        <p:tav tm="0">
                                          <p:val>
                                            <p:strVal val="#ppt_x"/>
                                          </p:val>
                                        </p:tav>
                                        <p:tav tm="100000">
                                          <p:val>
                                            <p:strVal val="#ppt_x"/>
                                          </p:val>
                                        </p:tav>
                                      </p:tavLst>
                                    </p:anim>
                                    <p:anim calcmode="lin" valueType="num">
                                      <p:cBhvr>
                                        <p:cTn id="81" dur="900" decel="100000" fill="hold"/>
                                        <p:tgtEl>
                                          <p:spTgt spid="13"/>
                                        </p:tgtEl>
                                        <p:attrNameLst>
                                          <p:attrName>ppt_y</p:attrName>
                                        </p:attrNameLst>
                                      </p:cBhvr>
                                      <p:tavLst>
                                        <p:tav tm="0">
                                          <p:val>
                                            <p:strVal val="#ppt_y+1"/>
                                          </p:val>
                                        </p:tav>
                                        <p:tav tm="100000">
                                          <p:val>
                                            <p:strVal val="#ppt_y-.03"/>
                                          </p:val>
                                        </p:tav>
                                      </p:tavLst>
                                    </p:anim>
                                    <p:anim calcmode="lin" valueType="num">
                                      <p:cBhvr>
                                        <p:cTn id="82"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35" presetClass="entr" presetSubtype="0" fill="hold" grpId="0" nodeType="clickEffect">
                                  <p:stCondLst>
                                    <p:cond delay="0"/>
                                  </p:stCondLst>
                                  <p:childTnLst>
                                    <p:set>
                                      <p:cBhvr>
                                        <p:cTn id="86" dur="1" fill="hold">
                                          <p:stCondLst>
                                            <p:cond delay="0"/>
                                          </p:stCondLst>
                                        </p:cTn>
                                        <p:tgtEl>
                                          <p:spTgt spid="18"/>
                                        </p:tgtEl>
                                        <p:attrNameLst>
                                          <p:attrName>style.visibility</p:attrName>
                                        </p:attrNameLst>
                                      </p:cBhvr>
                                      <p:to>
                                        <p:strVal val="visible"/>
                                      </p:to>
                                    </p:set>
                                    <p:animEffect transition="in" filter="fade">
                                      <p:cBhvr>
                                        <p:cTn id="87" dur="2000"/>
                                        <p:tgtEl>
                                          <p:spTgt spid="18"/>
                                        </p:tgtEl>
                                      </p:cBhvr>
                                    </p:animEffect>
                                    <p:anim calcmode="lin" valueType="num">
                                      <p:cBhvr>
                                        <p:cTn id="88" dur="2000" fill="hold"/>
                                        <p:tgtEl>
                                          <p:spTgt spid="18"/>
                                        </p:tgtEl>
                                        <p:attrNameLst>
                                          <p:attrName>style.rotation</p:attrName>
                                        </p:attrNameLst>
                                      </p:cBhvr>
                                      <p:tavLst>
                                        <p:tav tm="0">
                                          <p:val>
                                            <p:fltVal val="720"/>
                                          </p:val>
                                        </p:tav>
                                        <p:tav tm="100000">
                                          <p:val>
                                            <p:fltVal val="0"/>
                                          </p:val>
                                        </p:tav>
                                      </p:tavLst>
                                    </p:anim>
                                    <p:anim calcmode="lin" valueType="num">
                                      <p:cBhvr>
                                        <p:cTn id="89" dur="2000" fill="hold"/>
                                        <p:tgtEl>
                                          <p:spTgt spid="18"/>
                                        </p:tgtEl>
                                        <p:attrNameLst>
                                          <p:attrName>ppt_h</p:attrName>
                                        </p:attrNameLst>
                                      </p:cBhvr>
                                      <p:tavLst>
                                        <p:tav tm="0">
                                          <p:val>
                                            <p:fltVal val="0"/>
                                          </p:val>
                                        </p:tav>
                                        <p:tav tm="100000">
                                          <p:val>
                                            <p:strVal val="#ppt_h"/>
                                          </p:val>
                                        </p:tav>
                                      </p:tavLst>
                                    </p:anim>
                                    <p:anim calcmode="lin" valueType="num">
                                      <p:cBhvr>
                                        <p:cTn id="90" dur="2000" fill="hold"/>
                                        <p:tgtEl>
                                          <p:spTgt spid="18"/>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4" grpId="0"/>
      <p:bldP spid="15" grpId="0"/>
      <p:bldP spid="16" grpId="0"/>
      <p:bldP spid="17" grpId="0"/>
      <p:bldP spid="18"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gradFill>
          <a:gsLst>
            <a:gs pos="0">
              <a:schemeClr val="tx1"/>
            </a:gs>
            <a:gs pos="50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D927FA4-B248-4CA3-9845-98EC3E89F644}"/>
              </a:ext>
            </a:extLst>
          </p:cNvPr>
          <p:cNvSpPr/>
          <p:nvPr/>
        </p:nvSpPr>
        <p:spPr>
          <a:xfrm>
            <a:off x="483187" y="465140"/>
            <a:ext cx="1571264" cy="923330"/>
          </a:xfrm>
          <a:prstGeom prst="rect">
            <a:avLst/>
          </a:prstGeom>
          <a:noFill/>
        </p:spPr>
        <p:txBody>
          <a:bodyPr wrap="none" lIns="91440" tIns="45720" rIns="91440" bIns="45720">
            <a:spAutoFit/>
          </a:bodyPr>
          <a:lstStyle/>
          <a:p>
            <a:pPr algn="ctr"/>
            <a:r>
              <a:rPr lang="en-US" sz="5400" b="1" u="sng"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Cons</a:t>
            </a:r>
          </a:p>
        </p:txBody>
      </p:sp>
      <p:pic>
        <p:nvPicPr>
          <p:cNvPr id="7" name="Picture 6">
            <a:extLst>
              <a:ext uri="{FF2B5EF4-FFF2-40B4-BE49-F238E27FC236}">
                <a16:creationId xmlns:a16="http://schemas.microsoft.com/office/drawing/2014/main" id="{D7749235-DBAB-43A7-9EF1-64052B035DB5}"/>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428820" y="5144994"/>
            <a:ext cx="867162" cy="867162"/>
          </a:xfrm>
          <a:prstGeom prst="rect">
            <a:avLst/>
          </a:prstGeom>
        </p:spPr>
      </p:pic>
      <p:pic>
        <p:nvPicPr>
          <p:cNvPr id="9" name="Picture 8">
            <a:extLst>
              <a:ext uri="{FF2B5EF4-FFF2-40B4-BE49-F238E27FC236}">
                <a16:creationId xmlns:a16="http://schemas.microsoft.com/office/drawing/2014/main" id="{C4C7CCC6-71BD-4FEA-8F08-1603AC41D248}"/>
              </a:ext>
            </a:extLst>
          </p:cNvPr>
          <p:cNvPicPr>
            <a:picLocks noChangeAspect="1"/>
          </p:cNvPicPr>
          <p:nvPr/>
        </p:nvPicPr>
        <p:blipFill>
          <a:blip r:embed="rId4"/>
          <a:stretch>
            <a:fillRect/>
          </a:stretch>
        </p:blipFill>
        <p:spPr>
          <a:xfrm>
            <a:off x="428820" y="3947919"/>
            <a:ext cx="867162" cy="867162"/>
          </a:xfrm>
          <a:prstGeom prst="rect">
            <a:avLst/>
          </a:prstGeom>
        </p:spPr>
      </p:pic>
      <p:pic>
        <p:nvPicPr>
          <p:cNvPr id="10" name="Picture 9">
            <a:extLst>
              <a:ext uri="{FF2B5EF4-FFF2-40B4-BE49-F238E27FC236}">
                <a16:creationId xmlns:a16="http://schemas.microsoft.com/office/drawing/2014/main" id="{8D727BCB-C8B8-4EE6-83BE-B7D6A1F96F0A}"/>
              </a:ext>
            </a:extLst>
          </p:cNvPr>
          <p:cNvPicPr>
            <a:picLocks noChangeAspect="1"/>
          </p:cNvPicPr>
          <p:nvPr/>
        </p:nvPicPr>
        <p:blipFill>
          <a:blip r:embed="rId4"/>
          <a:stretch>
            <a:fillRect/>
          </a:stretch>
        </p:blipFill>
        <p:spPr>
          <a:xfrm>
            <a:off x="463072" y="2816085"/>
            <a:ext cx="798658" cy="798658"/>
          </a:xfrm>
          <a:prstGeom prst="rect">
            <a:avLst/>
          </a:prstGeom>
        </p:spPr>
      </p:pic>
      <p:pic>
        <p:nvPicPr>
          <p:cNvPr id="11" name="Picture 10">
            <a:extLst>
              <a:ext uri="{FF2B5EF4-FFF2-40B4-BE49-F238E27FC236}">
                <a16:creationId xmlns:a16="http://schemas.microsoft.com/office/drawing/2014/main" id="{5C0B8D7B-C31D-4B6B-9966-86637643DFC1}"/>
              </a:ext>
            </a:extLst>
          </p:cNvPr>
          <p:cNvPicPr>
            <a:picLocks noChangeAspect="1"/>
          </p:cNvPicPr>
          <p:nvPr/>
        </p:nvPicPr>
        <p:blipFill>
          <a:blip r:embed="rId4"/>
          <a:stretch>
            <a:fillRect/>
          </a:stretch>
        </p:blipFill>
        <p:spPr>
          <a:xfrm>
            <a:off x="483187" y="1713006"/>
            <a:ext cx="778543" cy="778543"/>
          </a:xfrm>
          <a:prstGeom prst="rect">
            <a:avLst/>
          </a:prstGeom>
        </p:spPr>
      </p:pic>
      <p:sp>
        <p:nvSpPr>
          <p:cNvPr id="12" name="TextBox 11">
            <a:extLst>
              <a:ext uri="{FF2B5EF4-FFF2-40B4-BE49-F238E27FC236}">
                <a16:creationId xmlns:a16="http://schemas.microsoft.com/office/drawing/2014/main" id="{35CAC8F9-A1A2-4E6A-80DF-4967FE2B067D}"/>
              </a:ext>
            </a:extLst>
          </p:cNvPr>
          <p:cNvSpPr txBox="1"/>
          <p:nvPr/>
        </p:nvSpPr>
        <p:spPr>
          <a:xfrm>
            <a:off x="1467293" y="1910523"/>
            <a:ext cx="5422605" cy="369332"/>
          </a:xfrm>
          <a:prstGeom prst="rect">
            <a:avLst/>
          </a:prstGeom>
          <a:noFill/>
        </p:spPr>
        <p:txBody>
          <a:bodyPr wrap="square" rtlCol="0">
            <a:spAutoFit/>
          </a:bodyPr>
          <a:lstStyle/>
          <a:p>
            <a:r>
              <a:rPr lang="en-US" b="1" dirty="0">
                <a:solidFill>
                  <a:schemeClr val="bg1"/>
                </a:solidFill>
              </a:rPr>
              <a:t>There are none! Go subscribe......</a:t>
            </a:r>
            <a:r>
              <a:rPr lang="en-US" b="1">
                <a:solidFill>
                  <a:schemeClr val="bg1"/>
                </a:solidFill>
              </a:rPr>
              <a:t>only messing.</a:t>
            </a:r>
            <a:endParaRPr lang="en-GB" b="1" dirty="0">
              <a:solidFill>
                <a:schemeClr val="bg1"/>
              </a:solidFill>
            </a:endParaRPr>
          </a:p>
        </p:txBody>
      </p:sp>
      <p:sp>
        <p:nvSpPr>
          <p:cNvPr id="13" name="TextBox 12">
            <a:extLst>
              <a:ext uri="{FF2B5EF4-FFF2-40B4-BE49-F238E27FC236}">
                <a16:creationId xmlns:a16="http://schemas.microsoft.com/office/drawing/2014/main" id="{F94C252D-CC12-4CA6-8198-A874A46EAA95}"/>
              </a:ext>
            </a:extLst>
          </p:cNvPr>
          <p:cNvSpPr txBox="1"/>
          <p:nvPr/>
        </p:nvSpPr>
        <p:spPr>
          <a:xfrm>
            <a:off x="1467293" y="3030748"/>
            <a:ext cx="6216502" cy="369332"/>
          </a:xfrm>
          <a:prstGeom prst="rect">
            <a:avLst/>
          </a:prstGeom>
          <a:noFill/>
        </p:spPr>
        <p:txBody>
          <a:bodyPr wrap="square" rtlCol="0">
            <a:spAutoFit/>
          </a:bodyPr>
          <a:lstStyle/>
          <a:p>
            <a:r>
              <a:rPr lang="en-US" b="1" dirty="0">
                <a:solidFill>
                  <a:schemeClr val="bg1"/>
                </a:solidFill>
              </a:rPr>
              <a:t>It’s Not free there is a subscription (£3.33pm or £36.50 Yearly).</a:t>
            </a:r>
            <a:endParaRPr lang="en-GB" b="1" dirty="0">
              <a:solidFill>
                <a:schemeClr val="bg1"/>
              </a:solidFill>
            </a:endParaRPr>
          </a:p>
        </p:txBody>
      </p:sp>
      <p:sp>
        <p:nvSpPr>
          <p:cNvPr id="14" name="TextBox 13">
            <a:extLst>
              <a:ext uri="{FF2B5EF4-FFF2-40B4-BE49-F238E27FC236}">
                <a16:creationId xmlns:a16="http://schemas.microsoft.com/office/drawing/2014/main" id="{8CAEAAD6-07E9-4030-8585-C10D1D1E509E}"/>
              </a:ext>
            </a:extLst>
          </p:cNvPr>
          <p:cNvSpPr txBox="1"/>
          <p:nvPr/>
        </p:nvSpPr>
        <p:spPr>
          <a:xfrm>
            <a:off x="1467293" y="4196834"/>
            <a:ext cx="7371907" cy="646331"/>
          </a:xfrm>
          <a:prstGeom prst="rect">
            <a:avLst/>
          </a:prstGeom>
          <a:noFill/>
        </p:spPr>
        <p:txBody>
          <a:bodyPr wrap="square" rtlCol="0">
            <a:spAutoFit/>
          </a:bodyPr>
          <a:lstStyle/>
          <a:p>
            <a:r>
              <a:rPr lang="en-US" b="1" dirty="0">
                <a:solidFill>
                  <a:schemeClr val="bg1"/>
                </a:solidFill>
              </a:rPr>
              <a:t>Windows only program at the moment (Linux and Mac versions are in the works as </a:t>
            </a:r>
            <a:r>
              <a:rPr lang="en-US" b="1">
                <a:solidFill>
                  <a:schemeClr val="bg1"/>
                </a:solidFill>
              </a:rPr>
              <a:t>we speak, </a:t>
            </a:r>
            <a:r>
              <a:rPr lang="en-US" b="1" dirty="0">
                <a:solidFill>
                  <a:schemeClr val="bg1"/>
                </a:solidFill>
              </a:rPr>
              <a:t>V1 is windows only &amp; V2 is windows, Linux and Mac).</a:t>
            </a:r>
            <a:endParaRPr lang="en-GB" b="1" dirty="0">
              <a:solidFill>
                <a:schemeClr val="bg1"/>
              </a:solidFill>
            </a:endParaRPr>
          </a:p>
        </p:txBody>
      </p:sp>
      <p:sp>
        <p:nvSpPr>
          <p:cNvPr id="15" name="TextBox 14">
            <a:extLst>
              <a:ext uri="{FF2B5EF4-FFF2-40B4-BE49-F238E27FC236}">
                <a16:creationId xmlns:a16="http://schemas.microsoft.com/office/drawing/2014/main" id="{39568552-C1A4-46B7-8813-EB946E2D01ED}"/>
              </a:ext>
            </a:extLst>
          </p:cNvPr>
          <p:cNvSpPr txBox="1"/>
          <p:nvPr/>
        </p:nvSpPr>
        <p:spPr>
          <a:xfrm>
            <a:off x="1467293" y="5362920"/>
            <a:ext cx="6960781" cy="369332"/>
          </a:xfrm>
          <a:prstGeom prst="rect">
            <a:avLst/>
          </a:prstGeom>
          <a:noFill/>
        </p:spPr>
        <p:txBody>
          <a:bodyPr wrap="square" rtlCol="0">
            <a:spAutoFit/>
          </a:bodyPr>
          <a:lstStyle/>
          <a:p>
            <a:r>
              <a:rPr lang="en-US" b="1" dirty="0">
                <a:solidFill>
                  <a:schemeClr val="bg1"/>
                </a:solidFill>
              </a:rPr>
              <a:t>No Raspberry PI support at the moment.</a:t>
            </a:r>
            <a:endParaRPr lang="en-GB" b="1" dirty="0">
              <a:solidFill>
                <a:schemeClr val="bg1"/>
              </a:solidFill>
            </a:endParaRPr>
          </a:p>
        </p:txBody>
      </p:sp>
    </p:spTree>
    <p:extLst>
      <p:ext uri="{BB962C8B-B14F-4D97-AF65-F5344CB8AC3E}">
        <p14:creationId xmlns:p14="http://schemas.microsoft.com/office/powerpoint/2010/main" val="1077570459"/>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1000"/>
                                        <p:tgtEl>
                                          <p:spTgt spid="11"/>
                                        </p:tgtEl>
                                      </p:cBhvr>
                                    </p:animEffect>
                                    <p:anim calcmode="lin" valueType="num">
                                      <p:cBhvr>
                                        <p:cTn id="16" dur="1000" fill="hold"/>
                                        <p:tgtEl>
                                          <p:spTgt spid="11"/>
                                        </p:tgtEl>
                                        <p:attrNameLst>
                                          <p:attrName>ppt_x</p:attrName>
                                        </p:attrNameLst>
                                      </p:cBhvr>
                                      <p:tavLst>
                                        <p:tav tm="0">
                                          <p:val>
                                            <p:strVal val="#ppt_x"/>
                                          </p:val>
                                        </p:tav>
                                        <p:tav tm="100000">
                                          <p:val>
                                            <p:strVal val="#ppt_x"/>
                                          </p:val>
                                        </p:tav>
                                      </p:tavLst>
                                    </p:anim>
                                    <p:anim calcmode="lin" valueType="num">
                                      <p:cBhvr>
                                        <p:cTn id="17" dur="900" decel="100000" fill="hold"/>
                                        <p:tgtEl>
                                          <p:spTgt spid="11"/>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5"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2000"/>
                                        <p:tgtEl>
                                          <p:spTgt spid="12"/>
                                        </p:tgtEl>
                                      </p:cBhvr>
                                    </p:animEffect>
                                    <p:anim calcmode="lin" valueType="num">
                                      <p:cBhvr>
                                        <p:cTn id="24" dur="2000" fill="hold"/>
                                        <p:tgtEl>
                                          <p:spTgt spid="12"/>
                                        </p:tgtEl>
                                        <p:attrNameLst>
                                          <p:attrName>style.rotation</p:attrName>
                                        </p:attrNameLst>
                                      </p:cBhvr>
                                      <p:tavLst>
                                        <p:tav tm="0">
                                          <p:val>
                                            <p:fltVal val="720"/>
                                          </p:val>
                                        </p:tav>
                                        <p:tav tm="100000">
                                          <p:val>
                                            <p:fltVal val="0"/>
                                          </p:val>
                                        </p:tav>
                                      </p:tavLst>
                                    </p:anim>
                                    <p:anim calcmode="lin" valueType="num">
                                      <p:cBhvr>
                                        <p:cTn id="25" dur="2000" fill="hold"/>
                                        <p:tgtEl>
                                          <p:spTgt spid="12"/>
                                        </p:tgtEl>
                                        <p:attrNameLst>
                                          <p:attrName>ppt_h</p:attrName>
                                        </p:attrNameLst>
                                      </p:cBhvr>
                                      <p:tavLst>
                                        <p:tav tm="0">
                                          <p:val>
                                            <p:fltVal val="0"/>
                                          </p:val>
                                        </p:tav>
                                        <p:tav tm="100000">
                                          <p:val>
                                            <p:strVal val="#ppt_h"/>
                                          </p:val>
                                        </p:tav>
                                      </p:tavLst>
                                    </p:anim>
                                    <p:anim calcmode="lin" valueType="num">
                                      <p:cBhvr>
                                        <p:cTn id="26" dur="2000" fill="hold"/>
                                        <p:tgtEl>
                                          <p:spTgt spid="12"/>
                                        </p:tgtEl>
                                        <p:attrNameLst>
                                          <p:attrName>ppt_w</p:attrName>
                                        </p:attrNameLst>
                                      </p:cBhvr>
                                      <p:tavLst>
                                        <p:tav tm="0">
                                          <p:val>
                                            <p:fltVal val="0"/>
                                          </p:val>
                                        </p:tav>
                                        <p:tav tm="100000">
                                          <p:val>
                                            <p:strVal val="#ppt_w"/>
                                          </p:val>
                                        </p:tav>
                                      </p:tavLst>
                                    </p:anim>
                                  </p:childTnLst>
                                </p:cTn>
                              </p:par>
                            </p:childTnLst>
                          </p:cTn>
                        </p:par>
                      </p:childTnLst>
                    </p:cTn>
                  </p:par>
                  <p:par>
                    <p:cTn id="27" fill="hold">
                      <p:stCondLst>
                        <p:cond delay="indefinite"/>
                      </p:stCondLst>
                      <p:childTnLst>
                        <p:par>
                          <p:cTn id="28" fill="hold">
                            <p:stCondLst>
                              <p:cond delay="0"/>
                            </p:stCondLst>
                            <p:childTnLst>
                              <p:par>
                                <p:cTn id="29" presetID="37"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900" decel="100000" fill="hold"/>
                                        <p:tgtEl>
                                          <p:spTgt spid="10"/>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35"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2000"/>
                                        <p:tgtEl>
                                          <p:spTgt spid="13"/>
                                        </p:tgtEl>
                                      </p:cBhvr>
                                    </p:animEffect>
                                    <p:anim calcmode="lin" valueType="num">
                                      <p:cBhvr>
                                        <p:cTn id="40" dur="2000" fill="hold"/>
                                        <p:tgtEl>
                                          <p:spTgt spid="13"/>
                                        </p:tgtEl>
                                        <p:attrNameLst>
                                          <p:attrName>style.rotation</p:attrName>
                                        </p:attrNameLst>
                                      </p:cBhvr>
                                      <p:tavLst>
                                        <p:tav tm="0">
                                          <p:val>
                                            <p:fltVal val="720"/>
                                          </p:val>
                                        </p:tav>
                                        <p:tav tm="100000">
                                          <p:val>
                                            <p:fltVal val="0"/>
                                          </p:val>
                                        </p:tav>
                                      </p:tavLst>
                                    </p:anim>
                                    <p:anim calcmode="lin" valueType="num">
                                      <p:cBhvr>
                                        <p:cTn id="41" dur="2000" fill="hold"/>
                                        <p:tgtEl>
                                          <p:spTgt spid="13"/>
                                        </p:tgtEl>
                                        <p:attrNameLst>
                                          <p:attrName>ppt_h</p:attrName>
                                        </p:attrNameLst>
                                      </p:cBhvr>
                                      <p:tavLst>
                                        <p:tav tm="0">
                                          <p:val>
                                            <p:fltVal val="0"/>
                                          </p:val>
                                        </p:tav>
                                        <p:tav tm="100000">
                                          <p:val>
                                            <p:strVal val="#ppt_h"/>
                                          </p:val>
                                        </p:tav>
                                      </p:tavLst>
                                    </p:anim>
                                    <p:anim calcmode="lin" valueType="num">
                                      <p:cBhvr>
                                        <p:cTn id="42" dur="2000" fill="hold"/>
                                        <p:tgtEl>
                                          <p:spTgt spid="13"/>
                                        </p:tgtEl>
                                        <p:attrNameLst>
                                          <p:attrName>ppt_w</p:attrName>
                                        </p:attrNameLst>
                                      </p:cBhvr>
                                      <p:tavLst>
                                        <p:tav tm="0">
                                          <p:val>
                                            <p:fltVal val="0"/>
                                          </p:val>
                                        </p:tav>
                                        <p:tav tm="100000">
                                          <p:val>
                                            <p:strVal val="#ppt_w"/>
                                          </p:val>
                                        </p:tav>
                                      </p:tavLst>
                                    </p:anim>
                                  </p:childTnLst>
                                </p:cTn>
                              </p:par>
                            </p:childTnLst>
                          </p:cTn>
                        </p:par>
                      </p:childTnLst>
                    </p:cTn>
                  </p:par>
                  <p:par>
                    <p:cTn id="43" fill="hold">
                      <p:stCondLst>
                        <p:cond delay="indefinite"/>
                      </p:stCondLst>
                      <p:childTnLst>
                        <p:par>
                          <p:cTn id="44" fill="hold">
                            <p:stCondLst>
                              <p:cond delay="0"/>
                            </p:stCondLst>
                            <p:childTnLst>
                              <p:par>
                                <p:cTn id="45" presetID="37" presetClass="entr" presetSubtype="0" fill="hold"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1000"/>
                                        <p:tgtEl>
                                          <p:spTgt spid="9"/>
                                        </p:tgtEl>
                                      </p:cBhvr>
                                    </p:animEffect>
                                    <p:anim calcmode="lin" valueType="num">
                                      <p:cBhvr>
                                        <p:cTn id="48" dur="1000" fill="hold"/>
                                        <p:tgtEl>
                                          <p:spTgt spid="9"/>
                                        </p:tgtEl>
                                        <p:attrNameLst>
                                          <p:attrName>ppt_x</p:attrName>
                                        </p:attrNameLst>
                                      </p:cBhvr>
                                      <p:tavLst>
                                        <p:tav tm="0">
                                          <p:val>
                                            <p:strVal val="#ppt_x"/>
                                          </p:val>
                                        </p:tav>
                                        <p:tav tm="100000">
                                          <p:val>
                                            <p:strVal val="#ppt_x"/>
                                          </p:val>
                                        </p:tav>
                                      </p:tavLst>
                                    </p:anim>
                                    <p:anim calcmode="lin" valueType="num">
                                      <p:cBhvr>
                                        <p:cTn id="49" dur="900" decel="100000" fill="hold"/>
                                        <p:tgtEl>
                                          <p:spTgt spid="9"/>
                                        </p:tgtEl>
                                        <p:attrNameLst>
                                          <p:attrName>ppt_y</p:attrName>
                                        </p:attrNameLst>
                                      </p:cBhvr>
                                      <p:tavLst>
                                        <p:tav tm="0">
                                          <p:val>
                                            <p:strVal val="#ppt_y+1"/>
                                          </p:val>
                                        </p:tav>
                                        <p:tav tm="100000">
                                          <p:val>
                                            <p:strVal val="#ppt_y-.03"/>
                                          </p:val>
                                        </p:tav>
                                      </p:tavLst>
                                    </p:anim>
                                    <p:anim calcmode="lin" valueType="num">
                                      <p:cBhvr>
                                        <p:cTn id="50"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35" presetClass="entr" presetSubtype="0" fill="hold" grpId="0" nodeType="click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fade">
                                      <p:cBhvr>
                                        <p:cTn id="55" dur="2000"/>
                                        <p:tgtEl>
                                          <p:spTgt spid="14"/>
                                        </p:tgtEl>
                                      </p:cBhvr>
                                    </p:animEffect>
                                    <p:anim calcmode="lin" valueType="num">
                                      <p:cBhvr>
                                        <p:cTn id="56" dur="2000" fill="hold"/>
                                        <p:tgtEl>
                                          <p:spTgt spid="14"/>
                                        </p:tgtEl>
                                        <p:attrNameLst>
                                          <p:attrName>style.rotation</p:attrName>
                                        </p:attrNameLst>
                                      </p:cBhvr>
                                      <p:tavLst>
                                        <p:tav tm="0">
                                          <p:val>
                                            <p:fltVal val="720"/>
                                          </p:val>
                                        </p:tav>
                                        <p:tav tm="100000">
                                          <p:val>
                                            <p:fltVal val="0"/>
                                          </p:val>
                                        </p:tav>
                                      </p:tavLst>
                                    </p:anim>
                                    <p:anim calcmode="lin" valueType="num">
                                      <p:cBhvr>
                                        <p:cTn id="57" dur="2000" fill="hold"/>
                                        <p:tgtEl>
                                          <p:spTgt spid="14"/>
                                        </p:tgtEl>
                                        <p:attrNameLst>
                                          <p:attrName>ppt_h</p:attrName>
                                        </p:attrNameLst>
                                      </p:cBhvr>
                                      <p:tavLst>
                                        <p:tav tm="0">
                                          <p:val>
                                            <p:fltVal val="0"/>
                                          </p:val>
                                        </p:tav>
                                        <p:tav tm="100000">
                                          <p:val>
                                            <p:strVal val="#ppt_h"/>
                                          </p:val>
                                        </p:tav>
                                      </p:tavLst>
                                    </p:anim>
                                    <p:anim calcmode="lin" valueType="num">
                                      <p:cBhvr>
                                        <p:cTn id="58" dur="2000" fill="hold"/>
                                        <p:tgtEl>
                                          <p:spTgt spid="14"/>
                                        </p:tgtEl>
                                        <p:attrNameLst>
                                          <p:attrName>ppt_w</p:attrName>
                                        </p:attrNameLst>
                                      </p:cBhvr>
                                      <p:tavLst>
                                        <p:tav tm="0">
                                          <p:val>
                                            <p:fltVal val="0"/>
                                          </p:val>
                                        </p:tav>
                                        <p:tav tm="100000">
                                          <p:val>
                                            <p:strVal val="#ppt_w"/>
                                          </p:val>
                                        </p:tav>
                                      </p:tavLst>
                                    </p:anim>
                                  </p:childTnLst>
                                </p:cTn>
                              </p:par>
                            </p:childTnLst>
                          </p:cTn>
                        </p:par>
                      </p:childTnLst>
                    </p:cTn>
                  </p:par>
                  <p:par>
                    <p:cTn id="59" fill="hold">
                      <p:stCondLst>
                        <p:cond delay="indefinite"/>
                      </p:stCondLst>
                      <p:childTnLst>
                        <p:par>
                          <p:cTn id="60" fill="hold">
                            <p:stCondLst>
                              <p:cond delay="0"/>
                            </p:stCondLst>
                            <p:childTnLst>
                              <p:par>
                                <p:cTn id="61" presetID="37" presetClass="entr" presetSubtype="0" fill="hold" nodeType="clickEffect">
                                  <p:stCondLst>
                                    <p:cond delay="0"/>
                                  </p:stCondLst>
                                  <p:childTnLst>
                                    <p:set>
                                      <p:cBhvr>
                                        <p:cTn id="62" dur="1" fill="hold">
                                          <p:stCondLst>
                                            <p:cond delay="0"/>
                                          </p:stCondLst>
                                        </p:cTn>
                                        <p:tgtEl>
                                          <p:spTgt spid="7"/>
                                        </p:tgtEl>
                                        <p:attrNameLst>
                                          <p:attrName>style.visibility</p:attrName>
                                        </p:attrNameLst>
                                      </p:cBhvr>
                                      <p:to>
                                        <p:strVal val="visible"/>
                                      </p:to>
                                    </p:set>
                                    <p:animEffect transition="in" filter="fade">
                                      <p:cBhvr>
                                        <p:cTn id="63" dur="1000"/>
                                        <p:tgtEl>
                                          <p:spTgt spid="7"/>
                                        </p:tgtEl>
                                      </p:cBhvr>
                                    </p:animEffect>
                                    <p:anim calcmode="lin" valueType="num">
                                      <p:cBhvr>
                                        <p:cTn id="64" dur="1000" fill="hold"/>
                                        <p:tgtEl>
                                          <p:spTgt spid="7"/>
                                        </p:tgtEl>
                                        <p:attrNameLst>
                                          <p:attrName>ppt_x</p:attrName>
                                        </p:attrNameLst>
                                      </p:cBhvr>
                                      <p:tavLst>
                                        <p:tav tm="0">
                                          <p:val>
                                            <p:strVal val="#ppt_x"/>
                                          </p:val>
                                        </p:tav>
                                        <p:tav tm="100000">
                                          <p:val>
                                            <p:strVal val="#ppt_x"/>
                                          </p:val>
                                        </p:tav>
                                      </p:tavLst>
                                    </p:anim>
                                    <p:anim calcmode="lin" valueType="num">
                                      <p:cBhvr>
                                        <p:cTn id="65" dur="900" decel="100000" fill="hold"/>
                                        <p:tgtEl>
                                          <p:spTgt spid="7"/>
                                        </p:tgtEl>
                                        <p:attrNameLst>
                                          <p:attrName>ppt_y</p:attrName>
                                        </p:attrNameLst>
                                      </p:cBhvr>
                                      <p:tavLst>
                                        <p:tav tm="0">
                                          <p:val>
                                            <p:strVal val="#ppt_y+1"/>
                                          </p:val>
                                        </p:tav>
                                        <p:tav tm="100000">
                                          <p:val>
                                            <p:strVal val="#ppt_y-.03"/>
                                          </p:val>
                                        </p:tav>
                                      </p:tavLst>
                                    </p:anim>
                                    <p:anim calcmode="lin" valueType="num">
                                      <p:cBhvr>
                                        <p:cTn id="66"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35" presetClass="entr" presetSubtype="0" fill="hold" grpId="0" nodeType="clickEffect">
                                  <p:stCondLst>
                                    <p:cond delay="0"/>
                                  </p:stCondLst>
                                  <p:childTnLst>
                                    <p:set>
                                      <p:cBhvr>
                                        <p:cTn id="70" dur="1" fill="hold">
                                          <p:stCondLst>
                                            <p:cond delay="0"/>
                                          </p:stCondLst>
                                        </p:cTn>
                                        <p:tgtEl>
                                          <p:spTgt spid="15"/>
                                        </p:tgtEl>
                                        <p:attrNameLst>
                                          <p:attrName>style.visibility</p:attrName>
                                        </p:attrNameLst>
                                      </p:cBhvr>
                                      <p:to>
                                        <p:strVal val="visible"/>
                                      </p:to>
                                    </p:set>
                                    <p:animEffect transition="in" filter="fade">
                                      <p:cBhvr>
                                        <p:cTn id="71" dur="2000"/>
                                        <p:tgtEl>
                                          <p:spTgt spid="15"/>
                                        </p:tgtEl>
                                      </p:cBhvr>
                                    </p:animEffect>
                                    <p:anim calcmode="lin" valueType="num">
                                      <p:cBhvr>
                                        <p:cTn id="72" dur="2000" fill="hold"/>
                                        <p:tgtEl>
                                          <p:spTgt spid="15"/>
                                        </p:tgtEl>
                                        <p:attrNameLst>
                                          <p:attrName>style.rotation</p:attrName>
                                        </p:attrNameLst>
                                      </p:cBhvr>
                                      <p:tavLst>
                                        <p:tav tm="0">
                                          <p:val>
                                            <p:fltVal val="720"/>
                                          </p:val>
                                        </p:tav>
                                        <p:tav tm="100000">
                                          <p:val>
                                            <p:fltVal val="0"/>
                                          </p:val>
                                        </p:tav>
                                      </p:tavLst>
                                    </p:anim>
                                    <p:anim calcmode="lin" valueType="num">
                                      <p:cBhvr>
                                        <p:cTn id="73" dur="2000" fill="hold"/>
                                        <p:tgtEl>
                                          <p:spTgt spid="15"/>
                                        </p:tgtEl>
                                        <p:attrNameLst>
                                          <p:attrName>ppt_h</p:attrName>
                                        </p:attrNameLst>
                                      </p:cBhvr>
                                      <p:tavLst>
                                        <p:tav tm="0">
                                          <p:val>
                                            <p:fltVal val="0"/>
                                          </p:val>
                                        </p:tav>
                                        <p:tav tm="100000">
                                          <p:val>
                                            <p:strVal val="#ppt_h"/>
                                          </p:val>
                                        </p:tav>
                                      </p:tavLst>
                                    </p:anim>
                                    <p:anim calcmode="lin" valueType="num">
                                      <p:cBhvr>
                                        <p:cTn id="74" dur="2000" fill="hold"/>
                                        <p:tgtEl>
                                          <p:spTgt spid="15"/>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P spid="13" grpId="0"/>
      <p:bldP spid="14" grpId="0"/>
      <p:bldP spid="15"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gradFill>
          <a:gsLst>
            <a:gs pos="0">
              <a:schemeClr val="tx1"/>
            </a:gs>
            <a:gs pos="50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2FBEF49-356B-406F-880E-8468A188E12F}"/>
              </a:ext>
            </a:extLst>
          </p:cNvPr>
          <p:cNvSpPr/>
          <p:nvPr/>
        </p:nvSpPr>
        <p:spPr>
          <a:xfrm>
            <a:off x="304642" y="2967335"/>
            <a:ext cx="11582723" cy="1446550"/>
          </a:xfrm>
          <a:prstGeom prst="rect">
            <a:avLst/>
          </a:prstGeom>
          <a:noFill/>
        </p:spPr>
        <p:txBody>
          <a:bodyPr wrap="none" lIns="91440" tIns="45720" rIns="91440" bIns="45720">
            <a:spAutoFit/>
          </a:bodyPr>
          <a:lstStyle/>
          <a:p>
            <a:pPr algn="ctr"/>
            <a:r>
              <a:rPr lang="en-US" sz="8800" b="1" cap="none" spc="50" dirty="0">
                <a:ln w="9525" cmpd="sng">
                  <a:solidFill>
                    <a:schemeClr val="accent1"/>
                  </a:solidFill>
                  <a:prstDash val="solid"/>
                </a:ln>
                <a:solidFill>
                  <a:srgbClr val="70AD47">
                    <a:tint val="1000"/>
                  </a:srgbClr>
                </a:solidFill>
                <a:effectLst>
                  <a:glow rad="38100">
                    <a:schemeClr val="accent1">
                      <a:alpha val="40000"/>
                    </a:schemeClr>
                  </a:glow>
                </a:effectLst>
              </a:rPr>
              <a:t>Thank You For Watching</a:t>
            </a:r>
          </a:p>
        </p:txBody>
      </p:sp>
    </p:spTree>
    <p:extLst>
      <p:ext uri="{BB962C8B-B14F-4D97-AF65-F5344CB8AC3E}">
        <p14:creationId xmlns:p14="http://schemas.microsoft.com/office/powerpoint/2010/main" val="319618101"/>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8"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5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8" dur="15000" fill="hold"/>
                                        <p:tgtEl>
                                          <p:spTgt spid="3">
                                            <p:txEl>
                                              <p:pRg st="0" end="0"/>
                                            </p:txEl>
                                          </p:spTgt>
                                        </p:tgtEl>
                                        <p:attrNameLst>
                                          <p:attrName>ppt_y</p:attrName>
                                        </p:attrNameLst>
                                      </p:cBhvr>
                                      <p:tavLst>
                                        <p:tav tm="0">
                                          <p:val>
                                            <p:strVal val="#ppt_y+1"/>
                                          </p:val>
                                        </p:tav>
                                        <p:tav tm="100000">
                                          <p:val>
                                            <p:strVal val="#ppt_y-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gradFill>
          <a:gsLst>
            <a:gs pos="0">
              <a:schemeClr val="tx1"/>
            </a:gs>
            <a:gs pos="50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3B7F43A-F8C6-49C8-98C5-38EBFDD27C7E}"/>
              </a:ext>
            </a:extLst>
          </p:cNvPr>
          <p:cNvSpPr/>
          <p:nvPr/>
        </p:nvSpPr>
        <p:spPr>
          <a:xfrm>
            <a:off x="1978142" y="2644170"/>
            <a:ext cx="8235716" cy="1569660"/>
          </a:xfrm>
          <a:prstGeom prst="rect">
            <a:avLst/>
          </a:prstGeom>
          <a:noFill/>
        </p:spPr>
        <p:txBody>
          <a:bodyPr wrap="none" lIns="91440" tIns="45720" rIns="91440" bIns="45720">
            <a:spAutoFit/>
          </a:bodyPr>
          <a:lstStyle/>
          <a:p>
            <a:pPr algn="ctr"/>
            <a:r>
              <a:rPr lang="en-US" sz="9600" b="1" cap="none" spc="50" dirty="0">
                <a:ln w="9525" cmpd="sng">
                  <a:solidFill>
                    <a:schemeClr val="accent1"/>
                  </a:solidFill>
                  <a:prstDash val="solid"/>
                </a:ln>
                <a:solidFill>
                  <a:srgbClr val="70AD47">
                    <a:tint val="1000"/>
                  </a:srgbClr>
                </a:solidFill>
                <a:effectLst>
                  <a:glow rad="38100">
                    <a:schemeClr val="accent1">
                      <a:alpha val="40000"/>
                    </a:schemeClr>
                  </a:glow>
                </a:effectLst>
              </a:rPr>
              <a:t>Any Questions?</a:t>
            </a:r>
          </a:p>
        </p:txBody>
      </p:sp>
    </p:spTree>
    <p:extLst>
      <p:ext uri="{BB962C8B-B14F-4D97-AF65-F5344CB8AC3E}">
        <p14:creationId xmlns:p14="http://schemas.microsoft.com/office/powerpoint/2010/main" val="1581826336"/>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360"/>
                                          </p:val>
                                        </p:tav>
                                        <p:tav tm="100000">
                                          <p:val>
                                            <p:fltVal val="0"/>
                                          </p:val>
                                        </p:tav>
                                      </p:tavLst>
                                    </p:anim>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tx1"/>
            </a:gs>
            <a:gs pos="50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E9A3BB8-2296-43F7-B3C1-6C57A975BF17}"/>
              </a:ext>
            </a:extLst>
          </p:cNvPr>
          <p:cNvSpPr txBox="1"/>
          <p:nvPr/>
        </p:nvSpPr>
        <p:spPr>
          <a:xfrm>
            <a:off x="483078" y="1506747"/>
            <a:ext cx="11283351" cy="646331"/>
          </a:xfrm>
          <a:prstGeom prst="rect">
            <a:avLst/>
          </a:prstGeom>
          <a:noFill/>
        </p:spPr>
        <p:txBody>
          <a:bodyPr wrap="square" rtlCol="0">
            <a:spAutoFit/>
          </a:bodyPr>
          <a:lstStyle/>
          <a:p>
            <a:r>
              <a:rPr lang="en-US" b="1" dirty="0">
                <a:solidFill>
                  <a:schemeClr val="bg1"/>
                </a:solidFill>
              </a:rPr>
              <a:t>Here you can select your radio for CAT Control. Connect up to 5 radios in total (4 COM Ports 1 TCI). </a:t>
            </a:r>
            <a:r>
              <a:rPr lang="en-US" b="1" dirty="0" err="1">
                <a:solidFill>
                  <a:schemeClr val="bg1"/>
                </a:solidFill>
              </a:rPr>
              <a:t>OmniRig</a:t>
            </a:r>
            <a:r>
              <a:rPr lang="en-US" b="1" dirty="0">
                <a:solidFill>
                  <a:schemeClr val="bg1"/>
                </a:solidFill>
              </a:rPr>
              <a:t> &amp; </a:t>
            </a:r>
            <a:r>
              <a:rPr lang="en-US" b="1" dirty="0" err="1">
                <a:solidFill>
                  <a:schemeClr val="bg1"/>
                </a:solidFill>
              </a:rPr>
              <a:t>FLRig</a:t>
            </a:r>
            <a:r>
              <a:rPr lang="en-US" b="1" dirty="0">
                <a:solidFill>
                  <a:schemeClr val="bg1"/>
                </a:solidFill>
              </a:rPr>
              <a:t> Support.</a:t>
            </a:r>
          </a:p>
        </p:txBody>
      </p:sp>
      <p:pic>
        <p:nvPicPr>
          <p:cNvPr id="7" name="Picture 6">
            <a:extLst>
              <a:ext uri="{FF2B5EF4-FFF2-40B4-BE49-F238E27FC236}">
                <a16:creationId xmlns:a16="http://schemas.microsoft.com/office/drawing/2014/main" id="{CB28082C-2CE4-4810-B1F6-FEF67DEF62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4464" y="2608054"/>
            <a:ext cx="10535729" cy="3887810"/>
          </a:xfrm>
          <a:prstGeom prst="rect">
            <a:avLst/>
          </a:prstGeom>
        </p:spPr>
      </p:pic>
      <p:sp>
        <p:nvSpPr>
          <p:cNvPr id="8" name="Rectangle 7">
            <a:extLst>
              <a:ext uri="{FF2B5EF4-FFF2-40B4-BE49-F238E27FC236}">
                <a16:creationId xmlns:a16="http://schemas.microsoft.com/office/drawing/2014/main" id="{DBA53766-3FB7-4E20-8952-BA7DC04221F2}"/>
              </a:ext>
            </a:extLst>
          </p:cNvPr>
          <p:cNvSpPr/>
          <p:nvPr/>
        </p:nvSpPr>
        <p:spPr>
          <a:xfrm>
            <a:off x="483078" y="436786"/>
            <a:ext cx="3542893" cy="923330"/>
          </a:xfrm>
          <a:prstGeom prst="rect">
            <a:avLst/>
          </a:prstGeom>
          <a:noFill/>
        </p:spPr>
        <p:txBody>
          <a:bodyPr wrap="none" lIns="91440" tIns="45720" rIns="91440" bIns="45720">
            <a:spAutoFit/>
          </a:bodyPr>
          <a:lstStyle/>
          <a:p>
            <a:pPr algn="ctr"/>
            <a:r>
              <a:rPr lang="en-US" sz="5400" b="1" u="sng"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CAT Control</a:t>
            </a:r>
          </a:p>
        </p:txBody>
      </p:sp>
    </p:spTree>
    <p:extLst>
      <p:ext uri="{BB962C8B-B14F-4D97-AF65-F5344CB8AC3E}">
        <p14:creationId xmlns:p14="http://schemas.microsoft.com/office/powerpoint/2010/main" val="458338444"/>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down)">
                                      <p:cBhvr>
                                        <p:cTn id="25" dur="580">
                                          <p:stCondLst>
                                            <p:cond delay="0"/>
                                          </p:stCondLst>
                                        </p:cTn>
                                        <p:tgtEl>
                                          <p:spTgt spid="5"/>
                                        </p:tgtEl>
                                      </p:cBhvr>
                                    </p:animEffect>
                                    <p:anim calcmode="lin" valueType="num">
                                      <p:cBhvr>
                                        <p:cTn id="26"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31" dur="26">
                                          <p:stCondLst>
                                            <p:cond delay="650"/>
                                          </p:stCondLst>
                                        </p:cTn>
                                        <p:tgtEl>
                                          <p:spTgt spid="5"/>
                                        </p:tgtEl>
                                      </p:cBhvr>
                                      <p:to x="100000" y="60000"/>
                                    </p:animScale>
                                    <p:animScale>
                                      <p:cBhvr>
                                        <p:cTn id="32" dur="166" decel="50000">
                                          <p:stCondLst>
                                            <p:cond delay="676"/>
                                          </p:stCondLst>
                                        </p:cTn>
                                        <p:tgtEl>
                                          <p:spTgt spid="5"/>
                                        </p:tgtEl>
                                      </p:cBhvr>
                                      <p:to x="100000" y="100000"/>
                                    </p:animScale>
                                    <p:animScale>
                                      <p:cBhvr>
                                        <p:cTn id="33" dur="26">
                                          <p:stCondLst>
                                            <p:cond delay="1312"/>
                                          </p:stCondLst>
                                        </p:cTn>
                                        <p:tgtEl>
                                          <p:spTgt spid="5"/>
                                        </p:tgtEl>
                                      </p:cBhvr>
                                      <p:to x="100000" y="80000"/>
                                    </p:animScale>
                                    <p:animScale>
                                      <p:cBhvr>
                                        <p:cTn id="34" dur="166" decel="50000">
                                          <p:stCondLst>
                                            <p:cond delay="1338"/>
                                          </p:stCondLst>
                                        </p:cTn>
                                        <p:tgtEl>
                                          <p:spTgt spid="5"/>
                                        </p:tgtEl>
                                      </p:cBhvr>
                                      <p:to x="100000" y="100000"/>
                                    </p:animScale>
                                    <p:animScale>
                                      <p:cBhvr>
                                        <p:cTn id="35" dur="26">
                                          <p:stCondLst>
                                            <p:cond delay="1642"/>
                                          </p:stCondLst>
                                        </p:cTn>
                                        <p:tgtEl>
                                          <p:spTgt spid="5"/>
                                        </p:tgtEl>
                                      </p:cBhvr>
                                      <p:to x="100000" y="90000"/>
                                    </p:animScale>
                                    <p:animScale>
                                      <p:cBhvr>
                                        <p:cTn id="36" dur="166" decel="50000">
                                          <p:stCondLst>
                                            <p:cond delay="1668"/>
                                          </p:stCondLst>
                                        </p:cTn>
                                        <p:tgtEl>
                                          <p:spTgt spid="5"/>
                                        </p:tgtEl>
                                      </p:cBhvr>
                                      <p:to x="100000" y="100000"/>
                                    </p:animScale>
                                    <p:animScale>
                                      <p:cBhvr>
                                        <p:cTn id="37" dur="26">
                                          <p:stCondLst>
                                            <p:cond delay="1808"/>
                                          </p:stCondLst>
                                        </p:cTn>
                                        <p:tgtEl>
                                          <p:spTgt spid="5"/>
                                        </p:tgtEl>
                                      </p:cBhvr>
                                      <p:to x="100000" y="95000"/>
                                    </p:animScale>
                                    <p:animScale>
                                      <p:cBhvr>
                                        <p:cTn id="38" dur="166" decel="50000">
                                          <p:stCondLst>
                                            <p:cond delay="1834"/>
                                          </p:stCondLst>
                                        </p:cTn>
                                        <p:tgtEl>
                                          <p:spTgt spid="5"/>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1" presetClass="entr" presetSubtype="1" fill="hold"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wheel(1)">
                                      <p:cBhvr>
                                        <p:cTn id="43"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tx1"/>
            </a:gs>
            <a:gs pos="50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080074F-EE26-42D0-951F-0371E9C46972}"/>
              </a:ext>
            </a:extLst>
          </p:cNvPr>
          <p:cNvSpPr/>
          <p:nvPr/>
        </p:nvSpPr>
        <p:spPr>
          <a:xfrm>
            <a:off x="495291" y="599818"/>
            <a:ext cx="2355133" cy="923330"/>
          </a:xfrm>
          <a:prstGeom prst="rect">
            <a:avLst/>
          </a:prstGeom>
          <a:noFill/>
        </p:spPr>
        <p:txBody>
          <a:bodyPr wrap="none" lIns="91440" tIns="45720" rIns="91440" bIns="45720">
            <a:spAutoFit/>
          </a:bodyPr>
          <a:lstStyle/>
          <a:p>
            <a:pPr algn="ctr"/>
            <a:r>
              <a:rPr lang="en-US" sz="5400" b="1" u="sng"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Rotator</a:t>
            </a:r>
          </a:p>
        </p:txBody>
      </p:sp>
      <p:sp>
        <p:nvSpPr>
          <p:cNvPr id="3" name="TextBox 2">
            <a:extLst>
              <a:ext uri="{FF2B5EF4-FFF2-40B4-BE49-F238E27FC236}">
                <a16:creationId xmlns:a16="http://schemas.microsoft.com/office/drawing/2014/main" id="{FBE2D416-D67B-450E-A79E-9CF542828E5D}"/>
              </a:ext>
            </a:extLst>
          </p:cNvPr>
          <p:cNvSpPr txBox="1"/>
          <p:nvPr/>
        </p:nvSpPr>
        <p:spPr>
          <a:xfrm>
            <a:off x="495291" y="1807535"/>
            <a:ext cx="11022419" cy="646331"/>
          </a:xfrm>
          <a:prstGeom prst="rect">
            <a:avLst/>
          </a:prstGeom>
          <a:noFill/>
        </p:spPr>
        <p:txBody>
          <a:bodyPr wrap="square" rtlCol="0">
            <a:spAutoFit/>
          </a:bodyPr>
          <a:lstStyle/>
          <a:p>
            <a:r>
              <a:rPr lang="en-US" b="1" dirty="0">
                <a:solidFill>
                  <a:schemeClr val="bg1"/>
                </a:solidFill>
              </a:rPr>
              <a:t>Can connect up to 2 rotators. Has PST Rotator Support. When typing in a call sign the rotator UI will show you where to set antenna, all you need to do is push turn and it will turn rotator. It takes the short path.</a:t>
            </a:r>
          </a:p>
        </p:txBody>
      </p:sp>
      <p:pic>
        <p:nvPicPr>
          <p:cNvPr id="5" name="Picture 4">
            <a:extLst>
              <a:ext uri="{FF2B5EF4-FFF2-40B4-BE49-F238E27FC236}">
                <a16:creationId xmlns:a16="http://schemas.microsoft.com/office/drawing/2014/main" id="{926EE0C3-E89D-4EEF-A31D-2014B18096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5775" y="2738253"/>
            <a:ext cx="10341935" cy="3862743"/>
          </a:xfrm>
          <a:prstGeom prst="rect">
            <a:avLst/>
          </a:prstGeom>
        </p:spPr>
      </p:pic>
    </p:spTree>
    <p:extLst>
      <p:ext uri="{BB962C8B-B14F-4D97-AF65-F5344CB8AC3E}">
        <p14:creationId xmlns:p14="http://schemas.microsoft.com/office/powerpoint/2010/main" val="263921086"/>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2000"/>
                                        <p:tgtEl>
                                          <p:spTgt spid="3"/>
                                        </p:tgtEl>
                                      </p:cBhvr>
                                    </p:animEffect>
                                    <p:anim calcmode="lin" valueType="num">
                                      <p:cBhvr>
                                        <p:cTn id="15" dur="2000" fill="hold"/>
                                        <p:tgtEl>
                                          <p:spTgt spid="3"/>
                                        </p:tgtEl>
                                        <p:attrNameLst>
                                          <p:attrName>ppt_w</p:attrName>
                                        </p:attrNameLst>
                                      </p:cBhvr>
                                      <p:tavLst>
                                        <p:tav tm="0" fmla="#ppt_w*sin(2.5*pi*$)">
                                          <p:val>
                                            <p:fltVal val="0"/>
                                          </p:val>
                                        </p:tav>
                                        <p:tav tm="100000">
                                          <p:val>
                                            <p:fltVal val="1"/>
                                          </p:val>
                                        </p:tav>
                                      </p:tavLst>
                                    </p:anim>
                                    <p:anim calcmode="lin" valueType="num">
                                      <p:cBhvr>
                                        <p:cTn id="16" dur="2000" fill="hold"/>
                                        <p:tgtEl>
                                          <p:spTgt spid="3"/>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45"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2000"/>
                                        <p:tgtEl>
                                          <p:spTgt spid="5"/>
                                        </p:tgtEl>
                                      </p:cBhvr>
                                    </p:animEffect>
                                    <p:anim calcmode="lin" valueType="num">
                                      <p:cBhvr>
                                        <p:cTn id="22" dur="2000" fill="hold"/>
                                        <p:tgtEl>
                                          <p:spTgt spid="5"/>
                                        </p:tgtEl>
                                        <p:attrNameLst>
                                          <p:attrName>ppt_w</p:attrName>
                                        </p:attrNameLst>
                                      </p:cBhvr>
                                      <p:tavLst>
                                        <p:tav tm="0" fmla="#ppt_w*sin(2.5*pi*$)">
                                          <p:val>
                                            <p:fltVal val="0"/>
                                          </p:val>
                                        </p:tav>
                                        <p:tav tm="100000">
                                          <p:val>
                                            <p:fltVal val="1"/>
                                          </p:val>
                                        </p:tav>
                                      </p:tavLst>
                                    </p:anim>
                                    <p:anim calcmode="lin" valueType="num">
                                      <p:cBhvr>
                                        <p:cTn id="23" dur="2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chemeClr val="tx1"/>
            </a:gs>
            <a:gs pos="50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79A110A-5230-4928-969F-B3AC3C1C482C}"/>
              </a:ext>
            </a:extLst>
          </p:cNvPr>
          <p:cNvSpPr/>
          <p:nvPr/>
        </p:nvSpPr>
        <p:spPr>
          <a:xfrm>
            <a:off x="389866" y="606907"/>
            <a:ext cx="2806987" cy="923330"/>
          </a:xfrm>
          <a:prstGeom prst="rect">
            <a:avLst/>
          </a:prstGeom>
          <a:noFill/>
        </p:spPr>
        <p:txBody>
          <a:bodyPr wrap="none" lIns="91440" tIns="45720" rIns="91440" bIns="45720">
            <a:spAutoFit/>
          </a:bodyPr>
          <a:lstStyle/>
          <a:p>
            <a:pPr algn="ctr"/>
            <a:r>
              <a:rPr lang="en-US" sz="5400" b="1" u="sng"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Accounts</a:t>
            </a:r>
          </a:p>
        </p:txBody>
      </p:sp>
      <p:sp>
        <p:nvSpPr>
          <p:cNvPr id="3" name="TextBox 2">
            <a:extLst>
              <a:ext uri="{FF2B5EF4-FFF2-40B4-BE49-F238E27FC236}">
                <a16:creationId xmlns:a16="http://schemas.microsoft.com/office/drawing/2014/main" id="{2B4E5965-A084-4126-986D-D77EC66631AB}"/>
              </a:ext>
            </a:extLst>
          </p:cNvPr>
          <p:cNvSpPr txBox="1"/>
          <p:nvPr/>
        </p:nvSpPr>
        <p:spPr>
          <a:xfrm>
            <a:off x="407581" y="1828800"/>
            <a:ext cx="11376837" cy="369332"/>
          </a:xfrm>
          <a:prstGeom prst="rect">
            <a:avLst/>
          </a:prstGeom>
          <a:noFill/>
        </p:spPr>
        <p:txBody>
          <a:bodyPr wrap="square" rtlCol="0">
            <a:spAutoFit/>
          </a:bodyPr>
          <a:lstStyle/>
          <a:p>
            <a:r>
              <a:rPr lang="en-US" b="1" dirty="0">
                <a:solidFill>
                  <a:schemeClr val="bg1"/>
                </a:solidFill>
              </a:rPr>
              <a:t>This is where you can add your QRZ, </a:t>
            </a:r>
            <a:r>
              <a:rPr lang="en-US" b="1" dirty="0" err="1">
                <a:solidFill>
                  <a:schemeClr val="bg1"/>
                </a:solidFill>
              </a:rPr>
              <a:t>eQSL</a:t>
            </a:r>
            <a:r>
              <a:rPr lang="en-US" b="1" dirty="0">
                <a:solidFill>
                  <a:schemeClr val="bg1"/>
                </a:solidFill>
              </a:rPr>
              <a:t> and LOTW accounts.</a:t>
            </a:r>
            <a:endParaRPr lang="en-GB" dirty="0"/>
          </a:p>
        </p:txBody>
      </p:sp>
      <p:pic>
        <p:nvPicPr>
          <p:cNvPr id="5" name="Picture 4">
            <a:extLst>
              <a:ext uri="{FF2B5EF4-FFF2-40B4-BE49-F238E27FC236}">
                <a16:creationId xmlns:a16="http://schemas.microsoft.com/office/drawing/2014/main" id="{60A0802C-6FF3-4B8C-8C2D-9FE43F9BF0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3274" y="2496695"/>
            <a:ext cx="10958623" cy="4087936"/>
          </a:xfrm>
          <a:prstGeom prst="rect">
            <a:avLst/>
          </a:prstGeom>
        </p:spPr>
      </p:pic>
    </p:spTree>
    <p:extLst>
      <p:ext uri="{BB962C8B-B14F-4D97-AF65-F5344CB8AC3E}">
        <p14:creationId xmlns:p14="http://schemas.microsoft.com/office/powerpoint/2010/main" val="217240634"/>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ipe(down)">
                                      <p:cBhvr>
                                        <p:cTn id="25" dur="580">
                                          <p:stCondLst>
                                            <p:cond delay="0"/>
                                          </p:stCondLst>
                                        </p:cTn>
                                        <p:tgtEl>
                                          <p:spTgt spid="3"/>
                                        </p:tgtEl>
                                      </p:cBhvr>
                                    </p:animEffect>
                                    <p:anim calcmode="lin" valueType="num">
                                      <p:cBhvr>
                                        <p:cTn id="26"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31" dur="26">
                                          <p:stCondLst>
                                            <p:cond delay="650"/>
                                          </p:stCondLst>
                                        </p:cTn>
                                        <p:tgtEl>
                                          <p:spTgt spid="3"/>
                                        </p:tgtEl>
                                      </p:cBhvr>
                                      <p:to x="100000" y="60000"/>
                                    </p:animScale>
                                    <p:animScale>
                                      <p:cBhvr>
                                        <p:cTn id="32" dur="166" decel="50000">
                                          <p:stCondLst>
                                            <p:cond delay="676"/>
                                          </p:stCondLst>
                                        </p:cTn>
                                        <p:tgtEl>
                                          <p:spTgt spid="3"/>
                                        </p:tgtEl>
                                      </p:cBhvr>
                                      <p:to x="100000" y="100000"/>
                                    </p:animScale>
                                    <p:animScale>
                                      <p:cBhvr>
                                        <p:cTn id="33" dur="26">
                                          <p:stCondLst>
                                            <p:cond delay="1312"/>
                                          </p:stCondLst>
                                        </p:cTn>
                                        <p:tgtEl>
                                          <p:spTgt spid="3"/>
                                        </p:tgtEl>
                                      </p:cBhvr>
                                      <p:to x="100000" y="80000"/>
                                    </p:animScale>
                                    <p:animScale>
                                      <p:cBhvr>
                                        <p:cTn id="34" dur="166" decel="50000">
                                          <p:stCondLst>
                                            <p:cond delay="1338"/>
                                          </p:stCondLst>
                                        </p:cTn>
                                        <p:tgtEl>
                                          <p:spTgt spid="3"/>
                                        </p:tgtEl>
                                      </p:cBhvr>
                                      <p:to x="100000" y="100000"/>
                                    </p:animScale>
                                    <p:animScale>
                                      <p:cBhvr>
                                        <p:cTn id="35" dur="26">
                                          <p:stCondLst>
                                            <p:cond delay="1642"/>
                                          </p:stCondLst>
                                        </p:cTn>
                                        <p:tgtEl>
                                          <p:spTgt spid="3"/>
                                        </p:tgtEl>
                                      </p:cBhvr>
                                      <p:to x="100000" y="90000"/>
                                    </p:animScale>
                                    <p:animScale>
                                      <p:cBhvr>
                                        <p:cTn id="36" dur="166" decel="50000">
                                          <p:stCondLst>
                                            <p:cond delay="1668"/>
                                          </p:stCondLst>
                                        </p:cTn>
                                        <p:tgtEl>
                                          <p:spTgt spid="3"/>
                                        </p:tgtEl>
                                      </p:cBhvr>
                                      <p:to x="100000" y="100000"/>
                                    </p:animScale>
                                    <p:animScale>
                                      <p:cBhvr>
                                        <p:cTn id="37" dur="26">
                                          <p:stCondLst>
                                            <p:cond delay="1808"/>
                                          </p:stCondLst>
                                        </p:cTn>
                                        <p:tgtEl>
                                          <p:spTgt spid="3"/>
                                        </p:tgtEl>
                                      </p:cBhvr>
                                      <p:to x="100000" y="95000"/>
                                    </p:animScale>
                                    <p:animScale>
                                      <p:cBhvr>
                                        <p:cTn id="38" dur="166" decel="50000">
                                          <p:stCondLst>
                                            <p:cond delay="1834"/>
                                          </p:stCondLst>
                                        </p:cTn>
                                        <p:tgtEl>
                                          <p:spTgt spid="3"/>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1" presetClass="entr" presetSubtype="1" fill="hold" nodeType="click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wheel(1)">
                                      <p:cBhvr>
                                        <p:cTn id="43"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chemeClr val="tx1"/>
            </a:gs>
            <a:gs pos="50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2F41C07-BB3C-4B62-B4F5-0330AF963BA1}"/>
              </a:ext>
            </a:extLst>
          </p:cNvPr>
          <p:cNvSpPr/>
          <p:nvPr/>
        </p:nvSpPr>
        <p:spPr>
          <a:xfrm>
            <a:off x="327442" y="550200"/>
            <a:ext cx="9084538" cy="923330"/>
          </a:xfrm>
          <a:prstGeom prst="rect">
            <a:avLst/>
          </a:prstGeom>
          <a:noFill/>
        </p:spPr>
        <p:txBody>
          <a:bodyPr wrap="none" lIns="91440" tIns="45720" rIns="91440" bIns="45720">
            <a:spAutoFit/>
          </a:bodyPr>
          <a:lstStyle/>
          <a:p>
            <a:pPr algn="ctr"/>
            <a:r>
              <a:rPr lang="en-US" sz="5400" b="1" u="sng"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QSO Receiving And Forwarding</a:t>
            </a:r>
            <a:endParaRPr lang="en-US" sz="5400" b="1" u="sng"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3" name="TextBox 2">
            <a:extLst>
              <a:ext uri="{FF2B5EF4-FFF2-40B4-BE49-F238E27FC236}">
                <a16:creationId xmlns:a16="http://schemas.microsoft.com/office/drawing/2014/main" id="{E5C775DA-B5F9-4637-8C8D-547D05A9B3C4}"/>
              </a:ext>
            </a:extLst>
          </p:cNvPr>
          <p:cNvSpPr txBox="1"/>
          <p:nvPr/>
        </p:nvSpPr>
        <p:spPr>
          <a:xfrm>
            <a:off x="327442" y="1821343"/>
            <a:ext cx="11327219" cy="369332"/>
          </a:xfrm>
          <a:prstGeom prst="rect">
            <a:avLst/>
          </a:prstGeom>
          <a:noFill/>
        </p:spPr>
        <p:txBody>
          <a:bodyPr wrap="square" rtlCol="0">
            <a:spAutoFit/>
          </a:bodyPr>
          <a:lstStyle/>
          <a:p>
            <a:r>
              <a:rPr lang="en-US" b="1" dirty="0">
                <a:solidFill>
                  <a:schemeClr val="bg1"/>
                </a:solidFill>
              </a:rPr>
              <a:t>These are the UDP ports for sending QSO data to and from Station Master.</a:t>
            </a:r>
            <a:endParaRPr lang="en-GB" b="1" dirty="0">
              <a:solidFill>
                <a:schemeClr val="bg1"/>
              </a:solidFill>
            </a:endParaRPr>
          </a:p>
        </p:txBody>
      </p:sp>
      <p:pic>
        <p:nvPicPr>
          <p:cNvPr id="5" name="Picture 4">
            <a:extLst>
              <a:ext uri="{FF2B5EF4-FFF2-40B4-BE49-F238E27FC236}">
                <a16:creationId xmlns:a16="http://schemas.microsoft.com/office/drawing/2014/main" id="{61A6B3E4-B0FF-4318-9D53-85BC0ACE25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4660" y="2475403"/>
            <a:ext cx="10802679" cy="3983336"/>
          </a:xfrm>
          <a:prstGeom prst="rect">
            <a:avLst/>
          </a:prstGeom>
        </p:spPr>
      </p:pic>
    </p:spTree>
    <p:extLst>
      <p:ext uri="{BB962C8B-B14F-4D97-AF65-F5344CB8AC3E}">
        <p14:creationId xmlns:p14="http://schemas.microsoft.com/office/powerpoint/2010/main" val="862949819"/>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ipe(down)">
                                      <p:cBhvr>
                                        <p:cTn id="25" dur="580">
                                          <p:stCondLst>
                                            <p:cond delay="0"/>
                                          </p:stCondLst>
                                        </p:cTn>
                                        <p:tgtEl>
                                          <p:spTgt spid="3"/>
                                        </p:tgtEl>
                                      </p:cBhvr>
                                    </p:animEffect>
                                    <p:anim calcmode="lin" valueType="num">
                                      <p:cBhvr>
                                        <p:cTn id="26"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31" dur="26">
                                          <p:stCondLst>
                                            <p:cond delay="650"/>
                                          </p:stCondLst>
                                        </p:cTn>
                                        <p:tgtEl>
                                          <p:spTgt spid="3"/>
                                        </p:tgtEl>
                                      </p:cBhvr>
                                      <p:to x="100000" y="60000"/>
                                    </p:animScale>
                                    <p:animScale>
                                      <p:cBhvr>
                                        <p:cTn id="32" dur="166" decel="50000">
                                          <p:stCondLst>
                                            <p:cond delay="676"/>
                                          </p:stCondLst>
                                        </p:cTn>
                                        <p:tgtEl>
                                          <p:spTgt spid="3"/>
                                        </p:tgtEl>
                                      </p:cBhvr>
                                      <p:to x="100000" y="100000"/>
                                    </p:animScale>
                                    <p:animScale>
                                      <p:cBhvr>
                                        <p:cTn id="33" dur="26">
                                          <p:stCondLst>
                                            <p:cond delay="1312"/>
                                          </p:stCondLst>
                                        </p:cTn>
                                        <p:tgtEl>
                                          <p:spTgt spid="3"/>
                                        </p:tgtEl>
                                      </p:cBhvr>
                                      <p:to x="100000" y="80000"/>
                                    </p:animScale>
                                    <p:animScale>
                                      <p:cBhvr>
                                        <p:cTn id="34" dur="166" decel="50000">
                                          <p:stCondLst>
                                            <p:cond delay="1338"/>
                                          </p:stCondLst>
                                        </p:cTn>
                                        <p:tgtEl>
                                          <p:spTgt spid="3"/>
                                        </p:tgtEl>
                                      </p:cBhvr>
                                      <p:to x="100000" y="100000"/>
                                    </p:animScale>
                                    <p:animScale>
                                      <p:cBhvr>
                                        <p:cTn id="35" dur="26">
                                          <p:stCondLst>
                                            <p:cond delay="1642"/>
                                          </p:stCondLst>
                                        </p:cTn>
                                        <p:tgtEl>
                                          <p:spTgt spid="3"/>
                                        </p:tgtEl>
                                      </p:cBhvr>
                                      <p:to x="100000" y="90000"/>
                                    </p:animScale>
                                    <p:animScale>
                                      <p:cBhvr>
                                        <p:cTn id="36" dur="166" decel="50000">
                                          <p:stCondLst>
                                            <p:cond delay="1668"/>
                                          </p:stCondLst>
                                        </p:cTn>
                                        <p:tgtEl>
                                          <p:spTgt spid="3"/>
                                        </p:tgtEl>
                                      </p:cBhvr>
                                      <p:to x="100000" y="100000"/>
                                    </p:animScale>
                                    <p:animScale>
                                      <p:cBhvr>
                                        <p:cTn id="37" dur="26">
                                          <p:stCondLst>
                                            <p:cond delay="1808"/>
                                          </p:stCondLst>
                                        </p:cTn>
                                        <p:tgtEl>
                                          <p:spTgt spid="3"/>
                                        </p:tgtEl>
                                      </p:cBhvr>
                                      <p:to x="100000" y="95000"/>
                                    </p:animScale>
                                    <p:animScale>
                                      <p:cBhvr>
                                        <p:cTn id="38" dur="166" decel="50000">
                                          <p:stCondLst>
                                            <p:cond delay="1834"/>
                                          </p:stCondLst>
                                        </p:cTn>
                                        <p:tgtEl>
                                          <p:spTgt spid="3"/>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1" presetClass="entr" presetSubtype="1" fill="hold" nodeType="click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wheel(1)">
                                      <p:cBhvr>
                                        <p:cTn id="43"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chemeClr val="tx1"/>
            </a:gs>
            <a:gs pos="50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931714D-E7DA-46A8-B10D-4AFA086BD93E}"/>
              </a:ext>
            </a:extLst>
          </p:cNvPr>
          <p:cNvSpPr/>
          <p:nvPr/>
        </p:nvSpPr>
        <p:spPr>
          <a:xfrm>
            <a:off x="424462" y="500582"/>
            <a:ext cx="4226350" cy="923330"/>
          </a:xfrm>
          <a:prstGeom prst="rect">
            <a:avLst/>
          </a:prstGeom>
          <a:noFill/>
        </p:spPr>
        <p:txBody>
          <a:bodyPr wrap="none" lIns="91440" tIns="45720" rIns="91440" bIns="45720">
            <a:spAutoFit/>
          </a:bodyPr>
          <a:lstStyle/>
          <a:p>
            <a:pPr algn="ctr"/>
            <a:r>
              <a:rPr lang="en-US" sz="5400" b="1" u="sng"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User Interface</a:t>
            </a:r>
            <a:endParaRPr lang="en-US" sz="5400" b="1" u="sng"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3" name="TextBox 2">
            <a:extLst>
              <a:ext uri="{FF2B5EF4-FFF2-40B4-BE49-F238E27FC236}">
                <a16:creationId xmlns:a16="http://schemas.microsoft.com/office/drawing/2014/main" id="{73F473DB-7559-4AB6-89E3-B7860E9BA550}"/>
              </a:ext>
            </a:extLst>
          </p:cNvPr>
          <p:cNvSpPr txBox="1"/>
          <p:nvPr/>
        </p:nvSpPr>
        <p:spPr>
          <a:xfrm>
            <a:off x="424462" y="1736651"/>
            <a:ext cx="10774326" cy="1200329"/>
          </a:xfrm>
          <a:prstGeom prst="rect">
            <a:avLst/>
          </a:prstGeom>
          <a:noFill/>
        </p:spPr>
        <p:txBody>
          <a:bodyPr wrap="square" rtlCol="0">
            <a:spAutoFit/>
          </a:bodyPr>
          <a:lstStyle/>
          <a:p>
            <a:r>
              <a:rPr lang="en-US" b="1" dirty="0">
                <a:solidFill>
                  <a:schemeClr val="bg1"/>
                </a:solidFill>
              </a:rPr>
              <a:t>When typing in a call sign you can have it open one of 3 tabs (Nothing/Map/QRZ or Log). You can set it to do a call sign lookup when doing one of 4 things (when typing/when pressing space/when pressing enter or by pressing GO. You have the option to show optional tabs (CW, SSTV, Web SDR &amp; Notes). You have the option to show the CLEAR, GO &amp; LOG buttons. There will be an option for remote when that part is ready.</a:t>
            </a:r>
          </a:p>
        </p:txBody>
      </p:sp>
      <p:pic>
        <p:nvPicPr>
          <p:cNvPr id="5" name="Picture 4">
            <a:extLst>
              <a:ext uri="{FF2B5EF4-FFF2-40B4-BE49-F238E27FC236}">
                <a16:creationId xmlns:a16="http://schemas.microsoft.com/office/drawing/2014/main" id="{63942A25-31AB-4BC8-808A-88C0B833D0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7051" y="3054489"/>
            <a:ext cx="9937897" cy="3691432"/>
          </a:xfrm>
          <a:prstGeom prst="rect">
            <a:avLst/>
          </a:prstGeom>
        </p:spPr>
      </p:pic>
    </p:spTree>
    <p:extLst>
      <p:ext uri="{BB962C8B-B14F-4D97-AF65-F5344CB8AC3E}">
        <p14:creationId xmlns:p14="http://schemas.microsoft.com/office/powerpoint/2010/main" val="253504644"/>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ipe(down)">
                                      <p:cBhvr>
                                        <p:cTn id="25" dur="580">
                                          <p:stCondLst>
                                            <p:cond delay="0"/>
                                          </p:stCondLst>
                                        </p:cTn>
                                        <p:tgtEl>
                                          <p:spTgt spid="3"/>
                                        </p:tgtEl>
                                      </p:cBhvr>
                                    </p:animEffect>
                                    <p:anim calcmode="lin" valueType="num">
                                      <p:cBhvr>
                                        <p:cTn id="26"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31" dur="26">
                                          <p:stCondLst>
                                            <p:cond delay="650"/>
                                          </p:stCondLst>
                                        </p:cTn>
                                        <p:tgtEl>
                                          <p:spTgt spid="3"/>
                                        </p:tgtEl>
                                      </p:cBhvr>
                                      <p:to x="100000" y="60000"/>
                                    </p:animScale>
                                    <p:animScale>
                                      <p:cBhvr>
                                        <p:cTn id="32" dur="166" decel="50000">
                                          <p:stCondLst>
                                            <p:cond delay="676"/>
                                          </p:stCondLst>
                                        </p:cTn>
                                        <p:tgtEl>
                                          <p:spTgt spid="3"/>
                                        </p:tgtEl>
                                      </p:cBhvr>
                                      <p:to x="100000" y="100000"/>
                                    </p:animScale>
                                    <p:animScale>
                                      <p:cBhvr>
                                        <p:cTn id="33" dur="26">
                                          <p:stCondLst>
                                            <p:cond delay="1312"/>
                                          </p:stCondLst>
                                        </p:cTn>
                                        <p:tgtEl>
                                          <p:spTgt spid="3"/>
                                        </p:tgtEl>
                                      </p:cBhvr>
                                      <p:to x="100000" y="80000"/>
                                    </p:animScale>
                                    <p:animScale>
                                      <p:cBhvr>
                                        <p:cTn id="34" dur="166" decel="50000">
                                          <p:stCondLst>
                                            <p:cond delay="1338"/>
                                          </p:stCondLst>
                                        </p:cTn>
                                        <p:tgtEl>
                                          <p:spTgt spid="3"/>
                                        </p:tgtEl>
                                      </p:cBhvr>
                                      <p:to x="100000" y="100000"/>
                                    </p:animScale>
                                    <p:animScale>
                                      <p:cBhvr>
                                        <p:cTn id="35" dur="26">
                                          <p:stCondLst>
                                            <p:cond delay="1642"/>
                                          </p:stCondLst>
                                        </p:cTn>
                                        <p:tgtEl>
                                          <p:spTgt spid="3"/>
                                        </p:tgtEl>
                                      </p:cBhvr>
                                      <p:to x="100000" y="90000"/>
                                    </p:animScale>
                                    <p:animScale>
                                      <p:cBhvr>
                                        <p:cTn id="36" dur="166" decel="50000">
                                          <p:stCondLst>
                                            <p:cond delay="1668"/>
                                          </p:stCondLst>
                                        </p:cTn>
                                        <p:tgtEl>
                                          <p:spTgt spid="3"/>
                                        </p:tgtEl>
                                      </p:cBhvr>
                                      <p:to x="100000" y="100000"/>
                                    </p:animScale>
                                    <p:animScale>
                                      <p:cBhvr>
                                        <p:cTn id="37" dur="26">
                                          <p:stCondLst>
                                            <p:cond delay="1808"/>
                                          </p:stCondLst>
                                        </p:cTn>
                                        <p:tgtEl>
                                          <p:spTgt spid="3"/>
                                        </p:tgtEl>
                                      </p:cBhvr>
                                      <p:to x="100000" y="95000"/>
                                    </p:animScale>
                                    <p:animScale>
                                      <p:cBhvr>
                                        <p:cTn id="38" dur="166" decel="50000">
                                          <p:stCondLst>
                                            <p:cond delay="1834"/>
                                          </p:stCondLst>
                                        </p:cTn>
                                        <p:tgtEl>
                                          <p:spTgt spid="3"/>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1" presetClass="entr" presetSubtype="1" fill="hold" nodeType="click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wheel(1)">
                                      <p:cBhvr>
                                        <p:cTn id="43"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674</TotalTime>
  <Words>1618</Words>
  <Application>Microsoft Office PowerPoint</Application>
  <PresentationFormat>Widescreen</PresentationFormat>
  <Paragraphs>122</Paragraphs>
  <Slides>45</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45</vt:i4>
      </vt:variant>
    </vt:vector>
  </HeadingPairs>
  <TitlesOfParts>
    <vt:vector size="50" baseType="lpstr">
      <vt:lpstr>Arial</vt:lpstr>
      <vt:lpstr>Arial Black</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Aimee Hemmings</dc:creator>
  <cp:lastModifiedBy>Aimee Hemmings</cp:lastModifiedBy>
  <cp:revision>38</cp:revision>
  <dcterms:created xsi:type="dcterms:W3CDTF">2025-07-01T16:37:59Z</dcterms:created>
  <dcterms:modified xsi:type="dcterms:W3CDTF">2025-07-11T08:11:56Z</dcterms:modified>
</cp:coreProperties>
</file>